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5" r:id="rId7"/>
    <p:sldId id="261" r:id="rId8"/>
    <p:sldId id="262" r:id="rId9"/>
    <p:sldId id="264"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996CC"/>
    <a:srgbClr val="EEEEEE"/>
    <a:srgbClr val="FCC662"/>
    <a:srgbClr val="4FC56D"/>
    <a:srgbClr val="FF6A6E"/>
    <a:srgbClr val="845BE7"/>
    <a:srgbClr val="FBFBFB"/>
    <a:srgbClr val="2B5E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2" autoAdjust="0"/>
    <p:restoredTop sz="55651" autoAdjust="0"/>
  </p:normalViewPr>
  <p:slideViewPr>
    <p:cSldViewPr snapToGrid="0">
      <p:cViewPr varScale="1">
        <p:scale>
          <a:sx n="44" d="100"/>
          <a:sy n="44" d="100"/>
        </p:scale>
        <p:origin x="-1238" y="-6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BB7D60E-F186-4686-B930-F53D9136C4C3}" type="datetimeFigureOut">
              <a:rPr lang="en-US"/>
              <a:pPr>
                <a:defRPr/>
              </a:pPr>
              <a:t>6/28/2016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4AF2DDD-FE08-46AB-8087-A066C1A1D8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Audience expectations:</a:t>
            </a:r>
          </a:p>
          <a:p>
            <a:pPr>
              <a:spcBef>
                <a:spcPct val="0"/>
              </a:spcBef>
            </a:pPr>
            <a:endParaRPr lang="en-US" smtClean="0"/>
          </a:p>
          <a:p>
            <a:pPr>
              <a:spcBef>
                <a:spcPct val="0"/>
              </a:spcBef>
            </a:pPr>
            <a:r>
              <a:rPr lang="en-US" smtClean="0"/>
              <a:t>I am going to need some participation – I will be asking polling questions</a:t>
            </a:r>
          </a:p>
          <a:p>
            <a:pPr>
              <a:spcBef>
                <a:spcPct val="0"/>
              </a:spcBef>
            </a:pPr>
            <a:r>
              <a:rPr lang="en-US" smtClean="0"/>
              <a:t>Feel free to raise your hand to ask questions or make a remark</a:t>
            </a:r>
          </a:p>
          <a:p>
            <a:pPr>
              <a:spcBef>
                <a:spcPct val="0"/>
              </a:spcBef>
            </a:pPr>
            <a:endParaRPr lang="en-US" smtClean="0"/>
          </a:p>
          <a:p>
            <a:pPr>
              <a:spcBef>
                <a:spcPct val="0"/>
              </a:spcBef>
            </a:pPr>
            <a:r>
              <a:rPr lang="en-US" smtClean="0"/>
              <a:t>What we are not going to cover – Detailed strategy, statistical theory or modeling (it’s too early in the morning for that), gamifying tests – those are topics for another day, this is the basics.</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8E94BD-DB6A-47DA-91BC-BDCBE587B0EA}"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Ask the audience the title question – If I don’t get an immediate response, ask how have you used assessments in your workplace?</a:t>
            </a:r>
          </a:p>
          <a:p>
            <a:pPr>
              <a:spcBef>
                <a:spcPct val="0"/>
              </a:spcBef>
            </a:pPr>
            <a:endParaRPr lang="en-US" smtClean="0"/>
          </a:p>
          <a:p>
            <a:pPr>
              <a:spcBef>
                <a:spcPct val="0"/>
              </a:spcBef>
            </a:pPr>
            <a:r>
              <a:rPr lang="en-US" smtClean="0"/>
              <a:t>Show the list: Ask which one of these is not like the other?</a:t>
            </a:r>
          </a:p>
          <a:p>
            <a:pPr>
              <a:spcBef>
                <a:spcPct val="0"/>
              </a:spcBef>
            </a:pPr>
            <a:endParaRPr lang="en-US" smtClean="0"/>
          </a:p>
          <a:p>
            <a:pPr>
              <a:spcBef>
                <a:spcPct val="0"/>
              </a:spcBef>
            </a:pPr>
            <a:r>
              <a:rPr lang="en-US" smtClean="0"/>
              <a:t>What do I mean by data? Learning programs need, and deserve, a good data strategy. Test implementation is the best, and simplest, way to build a foundational data strategy. </a:t>
            </a:r>
          </a:p>
          <a:p>
            <a:pPr>
              <a:spcBef>
                <a:spcPct val="0"/>
              </a:spcBef>
            </a:pPr>
            <a:endParaRPr lang="en-US" smtClean="0"/>
          </a:p>
          <a:p>
            <a:pPr>
              <a:spcBef>
                <a:spcPct val="0"/>
              </a:spcBef>
            </a:pPr>
            <a:r>
              <a:rPr lang="en-US" smtClean="0"/>
              <a:t>	Along with aligning to specific business metrics, using strong tests will provide a foundation for analytics in your learning.</a:t>
            </a:r>
          </a:p>
          <a:p>
            <a:pPr>
              <a:spcBef>
                <a:spcPct val="0"/>
              </a:spcBef>
            </a:pPr>
            <a:endParaRPr lang="en-US" smtClean="0"/>
          </a:p>
          <a:p>
            <a:pPr>
              <a:spcBef>
                <a:spcPct val="0"/>
              </a:spcBef>
            </a:pPr>
            <a:r>
              <a:rPr lang="en-US" smtClean="0"/>
              <a:t>Evaluation of materials: The data really yields a level 2 evaluation – how are students learning – What can you do with this info? What changes can you make?</a:t>
            </a:r>
          </a:p>
          <a:p>
            <a:pPr>
              <a:spcBef>
                <a:spcPct val="0"/>
              </a:spcBef>
            </a:pPr>
            <a:endParaRPr lang="en-US" smtClean="0"/>
          </a:p>
          <a:p>
            <a:pPr>
              <a:spcBef>
                <a:spcPct val="0"/>
              </a:spcBef>
            </a:pPr>
            <a:r>
              <a:rPr lang="en-US" smtClean="0"/>
              <a:t>	Important for instructor evaluation (for ILT), development practices (eLearning), and client alignment. You will make your curriculum changes based on the data 	platform you establish.</a:t>
            </a:r>
          </a:p>
          <a:p>
            <a:pPr>
              <a:spcBef>
                <a:spcPct val="0"/>
              </a:spcBef>
            </a:pPr>
            <a:endParaRPr lang="en-US" smtClean="0"/>
          </a:p>
          <a:p>
            <a:pPr>
              <a:spcBef>
                <a:spcPct val="0"/>
              </a:spcBef>
            </a:pPr>
            <a:r>
              <a:rPr lang="en-US" smtClean="0"/>
              <a:t>Compliance: Self explanatory – sometimes you HAVE to test, why not make it good? Additionally, compliance with legal standards for defending tests that will lead to HR action.</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736184-F1EA-4AA6-85E8-EF74C237BEB4}"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do you make sure you are developing well-aligned (with business needs and instructional needs) tests?</a:t>
            </a:r>
          </a:p>
          <a:p>
            <a:pPr>
              <a:spcBef>
                <a:spcPct val="0"/>
              </a:spcBef>
            </a:pPr>
            <a:endParaRPr lang="en-US" smtClean="0"/>
          </a:p>
          <a:p>
            <a:pPr>
              <a:spcBef>
                <a:spcPct val="0"/>
              </a:spcBef>
            </a:pPr>
            <a:r>
              <a:rPr lang="en-US" smtClean="0"/>
              <a:t>Discuss each example a bit – don’t dive too deep outside of the instructional objectives</a:t>
            </a:r>
          </a:p>
          <a:p>
            <a:pPr>
              <a:spcBef>
                <a:spcPct val="0"/>
              </a:spcBef>
            </a:pPr>
            <a:endParaRPr lang="en-US" smtClean="0"/>
          </a:p>
          <a:p>
            <a:pPr>
              <a:spcBef>
                <a:spcPct val="0"/>
              </a:spcBef>
            </a:pPr>
            <a:r>
              <a:rPr lang="en-US" smtClean="0"/>
              <a:t>	Design Documents – Include your testing strategy and data management in your design document to share with stakeholders</a:t>
            </a:r>
          </a:p>
          <a:p>
            <a:pPr>
              <a:spcBef>
                <a:spcPct val="0"/>
              </a:spcBef>
            </a:pPr>
            <a:endParaRPr lang="en-US" smtClean="0"/>
          </a:p>
          <a:p>
            <a:pPr>
              <a:spcBef>
                <a:spcPct val="0"/>
              </a:spcBef>
            </a:pPr>
            <a:r>
              <a:rPr lang="en-US" smtClean="0"/>
              <a:t>	Test Item Matrix – A lot of people are familiar with test banks, but how many are matrixed to instructional objectives and business metrics (this can be a slippery slope)? Doing this will make 	exam tracking and data management easier</a:t>
            </a:r>
          </a:p>
          <a:p>
            <a:pPr>
              <a:spcBef>
                <a:spcPct val="0"/>
              </a:spcBef>
            </a:pPr>
            <a:endParaRPr lang="en-US" smtClean="0"/>
          </a:p>
          <a:p>
            <a:pPr>
              <a:spcBef>
                <a:spcPct val="0"/>
              </a:spcBef>
            </a:pPr>
            <a:r>
              <a:rPr lang="en-US" smtClean="0"/>
              <a:t>	Stakeholder Buy-In – Your testing strategy should be well socialized with stakeholders – does your audience believe in what you are doing?</a:t>
            </a:r>
          </a:p>
          <a:p>
            <a:pPr>
              <a:spcBef>
                <a:spcPct val="0"/>
              </a:spcBef>
            </a:pPr>
            <a:endParaRPr lang="en-US" smtClean="0"/>
          </a:p>
          <a:p>
            <a:pPr>
              <a:spcBef>
                <a:spcPct val="0"/>
              </a:spcBef>
            </a:pPr>
            <a:r>
              <a:rPr lang="en-US" smtClean="0"/>
              <a:t>Instructional Objectives: You NEED instructional objectives if you are writing tests – these two MUST be linked to one another in order to use that data from the tests. Otherwise, what are you testing? </a:t>
            </a:r>
          </a:p>
          <a:p>
            <a:pPr>
              <a:spcBef>
                <a:spcPct val="0"/>
              </a:spcBef>
            </a:pPr>
            <a:endParaRPr lang="en-US" smtClean="0"/>
          </a:p>
          <a:p>
            <a:pPr>
              <a:spcBef>
                <a:spcPct val="0"/>
              </a:spcBef>
            </a:pPr>
            <a:r>
              <a:rPr lang="en-US" smtClean="0"/>
              <a:t>	Mention test item matrix.</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8EF6A-83AF-4C22-BDE8-95CD8D8982D5}"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Validity: What is validity as it relates to an assessment?</a:t>
            </a:r>
          </a:p>
          <a:p>
            <a:pPr>
              <a:spcBef>
                <a:spcPct val="0"/>
              </a:spcBef>
            </a:pPr>
            <a:endParaRPr lang="en-US" smtClean="0"/>
          </a:p>
          <a:p>
            <a:pPr>
              <a:spcBef>
                <a:spcPct val="0"/>
              </a:spcBef>
            </a:pPr>
            <a:r>
              <a:rPr lang="en-US" smtClean="0"/>
              <a:t>Content Validity - A test has content validity if it measures knowledge of the content domain of which it was designed to measure knowledge. Another way of saying this is that content validity concerns, primarily, the adequacy with which the test items adequately and representatively sample the content area to be measured. </a:t>
            </a:r>
          </a:p>
          <a:p>
            <a:pPr>
              <a:spcBef>
                <a:spcPct val="0"/>
              </a:spcBef>
            </a:pPr>
            <a:endParaRPr lang="en-US" smtClean="0"/>
          </a:p>
          <a:p>
            <a:pPr>
              <a:spcBef>
                <a:spcPct val="0"/>
              </a:spcBef>
            </a:pPr>
            <a:r>
              <a:rPr lang="en-US" smtClean="0"/>
              <a:t>Criterion Validity: Criterion-related validity is a concern for tests that are designed to predict someone’s status on an external criterion measure. </a:t>
            </a:r>
          </a:p>
          <a:p>
            <a:pPr>
              <a:spcBef>
                <a:spcPct val="0"/>
              </a:spcBef>
            </a:pPr>
            <a:endParaRPr lang="en-US" smtClean="0"/>
          </a:p>
          <a:p>
            <a:pPr>
              <a:spcBef>
                <a:spcPct val="0"/>
              </a:spcBef>
            </a:pPr>
            <a:r>
              <a:rPr lang="en-US" smtClean="0"/>
              <a:t>Construct Validity: Accurately measuring a theoretical trait</a:t>
            </a:r>
          </a:p>
          <a:p>
            <a:pPr>
              <a:spcBef>
                <a:spcPct val="0"/>
              </a:spcBef>
            </a:pPr>
            <a:r>
              <a:rPr lang="en-US" smtClean="0"/>
              <a:t>	</a:t>
            </a:r>
          </a:p>
          <a:p>
            <a:pPr>
              <a:spcBef>
                <a:spcPct val="0"/>
              </a:spcBef>
            </a:pPr>
            <a:endParaRPr lang="en-US" smtClean="0"/>
          </a:p>
          <a:p>
            <a:pPr>
              <a:spcBef>
                <a:spcPct val="0"/>
              </a:spcBef>
            </a:pPr>
            <a:r>
              <a:rPr lang="en-US" smtClean="0"/>
              <a:t>Reliability: a test is reliable a) to the degree that it is free from error and provides information about examinees’ "true" test scores and b) to the degree that it provides repeatable, consistent results. Test item analysis will yield greater than 90% reliability if the test is best in class – 70-80% means your test is sufficiently reliable.</a:t>
            </a:r>
          </a:p>
          <a:p>
            <a:pPr>
              <a:spcBef>
                <a:spcPct val="0"/>
              </a:spcBef>
            </a:pPr>
            <a:endParaRPr lang="en-US" smtClean="0"/>
          </a:p>
          <a:p>
            <a:pPr>
              <a:spcBef>
                <a:spcPct val="0"/>
              </a:spcBef>
            </a:pPr>
            <a:r>
              <a:rPr lang="en-US" smtClean="0"/>
              <a:t>Discrimination: refers to the degree to which items differentiate among examinees in terms of the characteristic being measured (e.g., between high and low scorers). This can be measured in many ways. One method is to correlate item responses with the total test score; items with the highest test correlation with the total score are retained for the final version of the test. </a:t>
            </a:r>
          </a:p>
          <a:p>
            <a:pPr>
              <a:spcBef>
                <a:spcPct val="0"/>
              </a:spcBef>
            </a:pPr>
            <a:endParaRPr lang="en-US" smtClean="0"/>
          </a:p>
          <a:p>
            <a:pPr>
              <a:spcBef>
                <a:spcPct val="0"/>
              </a:spcBef>
            </a:pPr>
            <a:r>
              <a:rPr lang="en-US" smtClean="0"/>
              <a:t>	Think of this as creating a sufficiently difficult test.</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BDFDFE-BA43-40BD-A45E-E731A275A12B}"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Ask the audience: What are some ways you communicate strategic decisions with your stakeholders? </a:t>
            </a:r>
          </a:p>
          <a:p>
            <a:pPr>
              <a:spcBef>
                <a:spcPct val="0"/>
              </a:spcBef>
            </a:pPr>
            <a:endParaRPr lang="en-US" smtClean="0"/>
          </a:p>
          <a:p>
            <a:pPr>
              <a:spcBef>
                <a:spcPct val="0"/>
              </a:spcBef>
            </a:pPr>
            <a:r>
              <a:rPr lang="en-US" smtClean="0"/>
              <a:t>	Follow up with people giving answers: Has one way been more successful than others?</a:t>
            </a:r>
          </a:p>
          <a:p>
            <a:pPr>
              <a:spcBef>
                <a:spcPct val="0"/>
              </a:spcBef>
            </a:pPr>
            <a:endParaRPr lang="en-US" smtClean="0"/>
          </a:p>
          <a:p>
            <a:pPr>
              <a:spcBef>
                <a:spcPct val="0"/>
              </a:spcBef>
            </a:pPr>
            <a:r>
              <a:rPr lang="en-US" smtClean="0"/>
              <a:t>Client Meetings: Communicate the importance of detail orientation with regard to testing theory – really get in the weeds here. This is where you gain long term buy in with the client for future engagement. They won’t question you in the future</a:t>
            </a:r>
          </a:p>
          <a:p>
            <a:pPr>
              <a:spcBef>
                <a:spcPct val="0"/>
              </a:spcBef>
            </a:pPr>
            <a:endParaRPr lang="en-US" smtClean="0"/>
          </a:p>
          <a:p>
            <a:pPr>
              <a:spcBef>
                <a:spcPct val="0"/>
              </a:spcBef>
            </a:pPr>
            <a:r>
              <a:rPr lang="en-US" smtClean="0"/>
              <a:t>Leadership Meetings: High level overview of data integrity. Leadership loves data – and learning/training don’t typically have strong data strategies. Wow your leaders with the concept and proof of your test data program.</a:t>
            </a:r>
          </a:p>
          <a:p>
            <a:pPr>
              <a:spcBef>
                <a:spcPct val="0"/>
              </a:spcBef>
            </a:pPr>
            <a:endParaRPr lang="en-US" smtClean="0"/>
          </a:p>
          <a:p>
            <a:pPr>
              <a:spcBef>
                <a:spcPct val="0"/>
              </a:spcBef>
            </a:pPr>
            <a:r>
              <a:rPr lang="en-US" smtClean="0"/>
              <a:t>Email Socialization: People hate taking tests (unless you make them fun, but that’s a different topic). This is where you give the WIFFM to your audience. “Hey everyone – we want to make sure we are giving you training that is a good use of your time. Our tests are designed to ensure we keep our curriculum relevant and stable.”</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25E34-7EB3-4132-8CF4-D68749C2225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 test tips – talk about each one briefly – </a:t>
            </a:r>
          </a:p>
          <a:p>
            <a:pPr>
              <a:spcBef>
                <a:spcPct val="0"/>
              </a:spcBef>
            </a:pPr>
            <a:endParaRPr lang="en-US" smtClean="0"/>
          </a:p>
          <a:p>
            <a:pPr>
              <a:spcBef>
                <a:spcPct val="0"/>
              </a:spcBef>
            </a:pPr>
            <a:r>
              <a:rPr lang="en-US" smtClean="0"/>
              <a:t>focus on risks of not meeting these standards (DATA DATA DATA) – Ask questions throughout – what do you think are the risks of not following these tips?</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6A1F74-4E15-411C-AC05-029551ECFB13}"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will be an exercise in participation:</a:t>
            </a:r>
          </a:p>
          <a:p>
            <a:pPr>
              <a:spcBef>
                <a:spcPct val="0"/>
              </a:spcBef>
            </a:pPr>
            <a:endParaRPr lang="en-US" smtClean="0"/>
          </a:p>
          <a:p>
            <a:pPr>
              <a:spcBef>
                <a:spcPct val="0"/>
              </a:spcBef>
            </a:pPr>
            <a:r>
              <a:rPr lang="en-US" smtClean="0"/>
              <a:t>Why are each of these questions good?</a:t>
            </a:r>
          </a:p>
          <a:p>
            <a:pPr>
              <a:spcBef>
                <a:spcPct val="0"/>
              </a:spcBef>
            </a:pPr>
            <a:endParaRPr lang="en-US" smtClean="0"/>
          </a:p>
          <a:p>
            <a:pPr>
              <a:spcBef>
                <a:spcPct val="0"/>
              </a:spcBef>
            </a:pPr>
            <a:r>
              <a:rPr lang="en-US" smtClean="0"/>
              <a:t>What about them could be improved</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5E8E69-4D8C-4134-80FD-48BB705CB979}"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Pass out the hand out during the talk.</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ED2982-FB24-4F99-A16B-965DFFBA1023}"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4.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7.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4.xml"/></Relationships>
</file>

<file path=ppt/slideLayouts/_rels/slideLayout20.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5.xml"/><Relationship Id="rId4" Type="http://schemas.openxmlformats.org/officeDocument/2006/relationships/slide" Target="../slides/sl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0000"/>
        </a:solidFill>
        <a:effectLst/>
      </p:bgPr>
    </p:bg>
    <p:spTree>
      <p:nvGrpSpPr>
        <p:cNvPr id="1" name=""/>
        <p:cNvGrpSpPr/>
        <p:nvPr/>
      </p:nvGrpSpPr>
      <p:grpSpPr>
        <a:xfrm>
          <a:off x="0" y="0"/>
          <a:ext cx="0" cy="0"/>
          <a:chOff x="0" y="0"/>
          <a:chExt cx="0" cy="0"/>
        </a:xfrm>
      </p:grpSpPr>
      <p:sp>
        <p:nvSpPr>
          <p:cNvPr id="4" name="Rectangle 13"/>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
          <p:cNvGrpSpPr>
            <a:grpSpLocks/>
          </p:cNvGrpSpPr>
          <p:nvPr userDrawn="1"/>
        </p:nvGrpSpPr>
        <p:grpSpPr bwMode="auto">
          <a:xfrm>
            <a:off x="-20638" y="696913"/>
            <a:ext cx="9164638" cy="790575"/>
            <a:chOff x="-20320" y="697421"/>
            <a:chExt cx="9164320" cy="790416"/>
          </a:xfrm>
        </p:grpSpPr>
        <p:sp>
          <p:nvSpPr>
            <p:cNvPr id="6" name="Rectangle 19">
              <a:hlinkClick r:id="rId2" action="ppaction://hlinksldjump"/>
            </p:cNvPr>
            <p:cNvSpPr/>
            <p:nvPr userDrawn="1"/>
          </p:nvSpPr>
          <p:spPr>
            <a:xfrm>
              <a:off x="-20320" y="697421"/>
              <a:ext cx="1101688" cy="790416"/>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7" name="Rectangle 23">
              <a:hlinkClick r:id="rId3" action="ppaction://hlinksldjump"/>
            </p:cNvPr>
            <p:cNvSpPr/>
            <p:nvPr userDrawn="1"/>
          </p:nvSpPr>
          <p:spPr>
            <a:xfrm>
              <a:off x="2687862" y="697421"/>
              <a:ext cx="1616019" cy="790416"/>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8" name="Rectangle 28">
              <a:hlinkClick r:id="rId4" action="ppaction://hlinksldjump"/>
            </p:cNvPr>
            <p:cNvSpPr/>
            <p:nvPr userDrawn="1"/>
          </p:nvSpPr>
          <p:spPr>
            <a:xfrm>
              <a:off x="1071843" y="697421"/>
              <a:ext cx="1616019" cy="790416"/>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9">
              <a:hlinkClick r:id="rId5" action="ppaction://hlinksldjump"/>
            </p:cNvPr>
            <p:cNvSpPr/>
            <p:nvPr userDrawn="1"/>
          </p:nvSpPr>
          <p:spPr>
            <a:xfrm>
              <a:off x="4303881" y="697421"/>
              <a:ext cx="1616019" cy="790416"/>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2" name="Rectangle 30">
              <a:hlinkClick r:id="rId6" action="ppaction://hlinksldjump"/>
            </p:cNvPr>
            <p:cNvSpPr/>
            <p:nvPr userDrawn="1"/>
          </p:nvSpPr>
          <p:spPr>
            <a:xfrm>
              <a:off x="5919900" y="697421"/>
              <a:ext cx="1616019" cy="790416"/>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3" name="Rectangle 35">
              <a:hlinkClick r:id="rId7" action="ppaction://hlinksldjump"/>
            </p:cNvPr>
            <p:cNvSpPr/>
            <p:nvPr userDrawn="1"/>
          </p:nvSpPr>
          <p:spPr>
            <a:xfrm>
              <a:off x="7535919" y="697421"/>
              <a:ext cx="1608081" cy="790416"/>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9" name="Text Placeholder 8"/>
          <p:cNvSpPr>
            <a:spLocks noGrp="1"/>
          </p:cNvSpPr>
          <p:nvPr>
            <p:ph type="body" sz="quarter" idx="10"/>
          </p:nvPr>
        </p:nvSpPr>
        <p:spPr>
          <a:xfrm>
            <a:off x="88941" y="2178424"/>
            <a:ext cx="3622899" cy="533779"/>
          </a:xfrm>
          <a:prstGeom prst="rect">
            <a:avLst/>
          </a:prstGeom>
        </p:spPr>
        <p:txBody>
          <a:bodyPr>
            <a:normAutofit/>
          </a:bodyPr>
          <a:lstStyle>
            <a:lvl1pPr marL="0" indent="0" algn="l">
              <a:buNone/>
              <a:defRPr sz="2800" b="0">
                <a:solidFill>
                  <a:schemeClr val="tx1"/>
                </a:solidFill>
                <a:latin typeface="Bebas Neue Bold" panose="020B0606020202050201" pitchFamily="34" charset="0"/>
              </a:defRPr>
            </a:lvl1pPr>
          </a:lstStyle>
          <a:p>
            <a:pPr lvl="0"/>
            <a:r>
              <a:rPr lang="en-US" dirty="0" smtClean="0"/>
              <a:t>Click to edit Master text styles</a:t>
            </a:r>
          </a:p>
        </p:txBody>
      </p:sp>
      <p:sp>
        <p:nvSpPr>
          <p:cNvPr id="11" name="Text Placeholder 10"/>
          <p:cNvSpPr>
            <a:spLocks noGrp="1"/>
          </p:cNvSpPr>
          <p:nvPr>
            <p:ph type="body" sz="quarter" idx="11"/>
          </p:nvPr>
        </p:nvSpPr>
        <p:spPr>
          <a:xfrm>
            <a:off x="88941" y="2726675"/>
            <a:ext cx="3651632" cy="1018331"/>
          </a:xfrm>
          <a:prstGeom prst="rect">
            <a:avLst/>
          </a:prstGeom>
        </p:spPr>
        <p:txBody>
          <a:bodyPr>
            <a:normAutofit/>
          </a:bodyPr>
          <a:lstStyle>
            <a:lvl1pPr marL="0" indent="0">
              <a:buNone/>
              <a:defRPr sz="1400">
                <a:solidFill>
                  <a:sysClr val="windowText" lastClr="000000"/>
                </a:solidFill>
              </a:defRPr>
            </a:lvl1pPr>
            <a:lvl2pPr marL="457200" indent="0">
              <a:buNone/>
              <a:defRPr>
                <a:solidFill>
                  <a:sysClr val="windowText" lastClr="000000"/>
                </a:solidFill>
              </a:defRPr>
            </a:lvl2pPr>
            <a:lvl3pPr marL="914400" indent="0">
              <a:buNone/>
              <a:defRPr>
                <a:solidFill>
                  <a:sysClr val="windowText" lastClr="000000"/>
                </a:solidFill>
              </a:defRPr>
            </a:lvl3pPr>
            <a:lvl4pPr marL="1371600" indent="0">
              <a:buNone/>
              <a:defRPr>
                <a:solidFill>
                  <a:sysClr val="windowText" lastClr="000000"/>
                </a:solidFill>
              </a:defRPr>
            </a:lvl4pPr>
            <a:lvl5pPr marL="1828800" indent="0">
              <a:buNone/>
              <a:defRPr>
                <a:solidFill>
                  <a:sysClr val="windowText" lastClr="000000"/>
                </a:solidFill>
              </a:defRPr>
            </a:lvl5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7"/>
          <p:cNvGrpSpPr>
            <a:grpSpLocks/>
          </p:cNvGrpSpPr>
          <p:nvPr userDrawn="1"/>
        </p:nvGrpSpPr>
        <p:grpSpPr bwMode="auto">
          <a:xfrm>
            <a:off x="-20638" y="696913"/>
            <a:ext cx="9164638" cy="790575"/>
            <a:chOff x="-20320" y="697421"/>
            <a:chExt cx="9164320" cy="790416"/>
          </a:xfrm>
        </p:grpSpPr>
        <p:sp>
          <p:nvSpPr>
            <p:cNvPr id="7" name="Rectangle 20">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3">
              <a:hlinkClick r:id="rId3" action="ppaction://hlinksldjump"/>
            </p:cNvPr>
            <p:cNvSpPr/>
            <p:nvPr userDrawn="1"/>
          </p:nvSpPr>
          <p:spPr>
            <a:xfrm>
              <a:off x="2687862" y="697421"/>
              <a:ext cx="1616019" cy="790416"/>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4">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5">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6">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7">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17"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7"/>
          <p:cNvGrpSpPr>
            <a:grpSpLocks/>
          </p:cNvGrpSpPr>
          <p:nvPr userDrawn="1"/>
        </p:nvGrpSpPr>
        <p:grpSpPr bwMode="auto">
          <a:xfrm>
            <a:off x="-20638" y="696913"/>
            <a:ext cx="9164638" cy="790575"/>
            <a:chOff x="-20320" y="697421"/>
            <a:chExt cx="9164320" cy="790416"/>
          </a:xfrm>
        </p:grpSpPr>
        <p:sp>
          <p:nvSpPr>
            <p:cNvPr id="7" name="Rectangle 20">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1">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3">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5">
              <a:hlinkClick r:id="rId5" action="ppaction://hlinksldjump"/>
            </p:cNvPr>
            <p:cNvSpPr/>
            <p:nvPr userDrawn="1"/>
          </p:nvSpPr>
          <p:spPr>
            <a:xfrm>
              <a:off x="4303881" y="697421"/>
              <a:ext cx="1616019" cy="790416"/>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6">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7">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17"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7"/>
          <p:cNvGrpSpPr>
            <a:grpSpLocks/>
          </p:cNvGrpSpPr>
          <p:nvPr userDrawn="1"/>
        </p:nvGrpSpPr>
        <p:grpSpPr bwMode="auto">
          <a:xfrm>
            <a:off x="-20638" y="696913"/>
            <a:ext cx="9164638" cy="790575"/>
            <a:chOff x="-20320" y="697421"/>
            <a:chExt cx="9164320" cy="790416"/>
          </a:xfrm>
        </p:grpSpPr>
        <p:sp>
          <p:nvSpPr>
            <p:cNvPr id="7" name="Rectangle 20">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1">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3">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4">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6">
              <a:hlinkClick r:id="rId6" action="ppaction://hlinksldjump"/>
            </p:cNvPr>
            <p:cNvSpPr/>
            <p:nvPr userDrawn="1"/>
          </p:nvSpPr>
          <p:spPr>
            <a:xfrm>
              <a:off x="5919900" y="697421"/>
              <a:ext cx="1616019" cy="790416"/>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7">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17"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7"/>
          <p:cNvGrpSpPr>
            <a:grpSpLocks/>
          </p:cNvGrpSpPr>
          <p:nvPr userDrawn="1"/>
        </p:nvGrpSpPr>
        <p:grpSpPr bwMode="auto">
          <a:xfrm>
            <a:off x="-20638" y="696913"/>
            <a:ext cx="9164638" cy="790575"/>
            <a:chOff x="-20320" y="697421"/>
            <a:chExt cx="9164320" cy="790416"/>
          </a:xfrm>
        </p:grpSpPr>
        <p:sp>
          <p:nvSpPr>
            <p:cNvPr id="7" name="Rectangle 20">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1">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3">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4">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5">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7">
              <a:hlinkClick r:id="rId7" action="ppaction://hlinksldjump"/>
            </p:cNvPr>
            <p:cNvSpPr/>
            <p:nvPr userDrawn="1"/>
          </p:nvSpPr>
          <p:spPr>
            <a:xfrm>
              <a:off x="7535919" y="697421"/>
              <a:ext cx="1608081" cy="790416"/>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17"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90DE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6" name="Rectangle 19"/>
          <p:cNvSpPr/>
          <p:nvPr userDrawn="1"/>
        </p:nvSpPr>
        <p:spPr>
          <a:xfrm>
            <a:off x="-17463" y="696913"/>
            <a:ext cx="949326"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7" name="Rectangle 20">
            <a:hlinkClick r:id="rId2" action="ppaction://hlinksldjump"/>
          </p:cNvPr>
          <p:cNvSpPr/>
          <p:nvPr userDrawn="1"/>
        </p:nvSpPr>
        <p:spPr>
          <a:xfrm>
            <a:off x="914400" y="696913"/>
            <a:ext cx="914400"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1</a:t>
            </a:r>
            <a:endParaRPr lang="en-US" sz="1400" dirty="0">
              <a:latin typeface="Bebas Neue Regular" panose="00000500000000000000" pitchFamily="2" charset="0"/>
            </a:endParaRPr>
          </a:p>
        </p:txBody>
      </p:sp>
      <p:sp>
        <p:nvSpPr>
          <p:cNvPr id="8" name="Rectangle 21">
            <a:hlinkClick r:id="rId3" action="ppaction://hlinksldjump"/>
          </p:cNvPr>
          <p:cNvSpPr/>
          <p:nvPr userDrawn="1"/>
        </p:nvSpPr>
        <p:spPr>
          <a:xfrm>
            <a:off x="2743200" y="696913"/>
            <a:ext cx="914400"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3</a:t>
            </a:r>
            <a:endParaRPr lang="en-US" sz="1400" dirty="0">
              <a:latin typeface="Bebas Neue Regular" panose="00000500000000000000" pitchFamily="2" charset="0"/>
            </a:endParaRPr>
          </a:p>
        </p:txBody>
      </p:sp>
      <p:sp>
        <p:nvSpPr>
          <p:cNvPr id="9" name="Rectangle 22"/>
          <p:cNvSpPr/>
          <p:nvPr userDrawn="1"/>
        </p:nvSpPr>
        <p:spPr>
          <a:xfrm>
            <a:off x="8207375" y="696913"/>
            <a:ext cx="954088"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3">
            <a:hlinkClick r:id="rId4" action="ppaction://hlinksldjump"/>
          </p:cNvPr>
          <p:cNvSpPr/>
          <p:nvPr userDrawn="1"/>
        </p:nvSpPr>
        <p:spPr>
          <a:xfrm>
            <a:off x="1828800" y="696913"/>
            <a:ext cx="914400"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2</a:t>
            </a:r>
            <a:endParaRPr lang="en-US" sz="1400" dirty="0">
              <a:latin typeface="Bebas Neue Regular" panose="00000500000000000000" pitchFamily="2" charset="0"/>
            </a:endParaRPr>
          </a:p>
        </p:txBody>
      </p:sp>
      <p:sp>
        <p:nvSpPr>
          <p:cNvPr id="11" name="Rectangle 24">
            <a:hlinkClick r:id="rId5" action="ppaction://hlinksldjump"/>
          </p:cNvPr>
          <p:cNvSpPr/>
          <p:nvPr userDrawn="1"/>
        </p:nvSpPr>
        <p:spPr>
          <a:xfrm>
            <a:off x="3657600" y="696913"/>
            <a:ext cx="914400"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4</a:t>
            </a:r>
            <a:endParaRPr lang="en-US" sz="1400" dirty="0">
              <a:latin typeface="Bebas Neue Regular" panose="00000500000000000000" pitchFamily="2" charset="0"/>
            </a:endParaRPr>
          </a:p>
        </p:txBody>
      </p:sp>
      <p:sp>
        <p:nvSpPr>
          <p:cNvPr id="12" name="Rectangle 25">
            <a:hlinkClick r:id="rId6" action="ppaction://hlinksldjump"/>
          </p:cNvPr>
          <p:cNvSpPr/>
          <p:nvPr userDrawn="1"/>
        </p:nvSpPr>
        <p:spPr>
          <a:xfrm>
            <a:off x="4572000" y="696913"/>
            <a:ext cx="941388"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5</a:t>
            </a:r>
            <a:endParaRPr lang="en-US" sz="1400" dirty="0">
              <a:latin typeface="Bebas Neue Regular" panose="00000500000000000000" pitchFamily="2" charset="0"/>
            </a:endParaRPr>
          </a:p>
        </p:txBody>
      </p:sp>
      <p:sp>
        <p:nvSpPr>
          <p:cNvPr id="13" name="Rectangle 26">
            <a:hlinkClick r:id="rId7" action="ppaction://hlinksldjump"/>
          </p:cNvPr>
          <p:cNvSpPr/>
          <p:nvPr userDrawn="1"/>
        </p:nvSpPr>
        <p:spPr>
          <a:xfrm>
            <a:off x="5505450" y="696913"/>
            <a:ext cx="922338"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6</a:t>
            </a:r>
            <a:endParaRPr lang="en-US" sz="1400" dirty="0">
              <a:latin typeface="Bebas Neue Regular" panose="00000500000000000000" pitchFamily="2" charset="0"/>
            </a:endParaRPr>
          </a:p>
        </p:txBody>
      </p:sp>
      <p:sp>
        <p:nvSpPr>
          <p:cNvPr id="14" name="Rectangle 27"/>
          <p:cNvSpPr/>
          <p:nvPr userDrawn="1"/>
        </p:nvSpPr>
        <p:spPr>
          <a:xfrm>
            <a:off x="6427788" y="696913"/>
            <a:ext cx="914400" cy="790575"/>
          </a:xfrm>
          <a:prstGeom prst="rect">
            <a:avLst/>
          </a:prstGeom>
          <a:solidFill>
            <a:srgbClr val="90DE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7</a:t>
            </a:r>
            <a:endParaRPr lang="en-US" sz="1400" dirty="0">
              <a:latin typeface="Bebas Neue Regular" panose="00000500000000000000" pitchFamily="2" charset="0"/>
            </a:endParaRPr>
          </a:p>
        </p:txBody>
      </p:sp>
      <p:sp>
        <p:nvSpPr>
          <p:cNvPr id="15" name="Rectangle 29">
            <a:hlinkClick r:id="rId8" action="ppaction://hlinksldjump"/>
          </p:cNvPr>
          <p:cNvSpPr/>
          <p:nvPr userDrawn="1"/>
        </p:nvSpPr>
        <p:spPr>
          <a:xfrm>
            <a:off x="7337425" y="696913"/>
            <a:ext cx="914400" cy="790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latin typeface="Bebas Neue Regular" panose="00000500000000000000" pitchFamily="2" charset="0"/>
              </a:rPr>
              <a:t>TAB 8</a:t>
            </a:r>
            <a:endParaRPr lang="en-US" sz="1400" dirty="0">
              <a:latin typeface="Bebas Neue Regular" panose="00000500000000000000" pitchFamily="2" charset="0"/>
            </a:endParaRPr>
          </a:p>
        </p:txBody>
      </p:sp>
      <p:sp>
        <p:nvSpPr>
          <p:cNvPr id="17"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4"/>
          <p:cNvSpPr/>
          <p:nvPr userDrawn="1"/>
        </p:nvSpPr>
        <p:spPr>
          <a:xfrm>
            <a:off x="-17463" y="1487488"/>
            <a:ext cx="9178926" cy="123825"/>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4"/>
          <p:cNvSpPr/>
          <p:nvPr userDrawn="1"/>
        </p:nvSpPr>
        <p:spPr>
          <a:xfrm>
            <a:off x="139700" y="4014788"/>
            <a:ext cx="8858250" cy="2525712"/>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26"/>
          <p:cNvSpPr/>
          <p:nvPr userDrawn="1"/>
        </p:nvSpPr>
        <p:spPr>
          <a:xfrm rot="10800000">
            <a:off x="4246563" y="6376988"/>
            <a:ext cx="604837" cy="481012"/>
          </a:xfrm>
          <a:prstGeom prst="triangle">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7"/>
          <p:cNvGrpSpPr>
            <a:grpSpLocks/>
          </p:cNvGrpSpPr>
          <p:nvPr userDrawn="1"/>
        </p:nvGrpSpPr>
        <p:grpSpPr bwMode="auto">
          <a:xfrm>
            <a:off x="-20638" y="696913"/>
            <a:ext cx="9164638" cy="790575"/>
            <a:chOff x="-20320" y="697421"/>
            <a:chExt cx="9164320" cy="790416"/>
          </a:xfrm>
        </p:grpSpPr>
        <p:sp>
          <p:nvSpPr>
            <p:cNvPr id="13" name="Rectangle 28">
              <a:hlinkClick r:id="rId2" action="ppaction://hlinksldjump"/>
            </p:cNvPr>
            <p:cNvSpPr/>
            <p:nvPr userDrawn="1"/>
          </p:nvSpPr>
          <p:spPr>
            <a:xfrm>
              <a:off x="-20320" y="697421"/>
              <a:ext cx="1101688" cy="790416"/>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14" name="Rectangle 29">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5" name="Rectangle 30">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6" name="Rectangle 31">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7" name="Rectangle 32">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8" name="Rectangle 33">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20" name="Picture Placeholder 19"/>
          <p:cNvSpPr>
            <a:spLocks noGrp="1"/>
          </p:cNvSpPr>
          <p:nvPr>
            <p:ph type="pic" sz="quarter" idx="10"/>
          </p:nvPr>
        </p:nvSpPr>
        <p:spPr>
          <a:xfrm>
            <a:off x="139621"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1" name="Picture Placeholder 19"/>
          <p:cNvSpPr>
            <a:spLocks noGrp="1"/>
          </p:cNvSpPr>
          <p:nvPr>
            <p:ph type="pic" sz="quarter" idx="11"/>
          </p:nvPr>
        </p:nvSpPr>
        <p:spPr>
          <a:xfrm>
            <a:off x="1942360"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2" name="Picture Placeholder 19"/>
          <p:cNvSpPr>
            <a:spLocks noGrp="1"/>
          </p:cNvSpPr>
          <p:nvPr>
            <p:ph type="pic" sz="quarter" idx="12"/>
          </p:nvPr>
        </p:nvSpPr>
        <p:spPr>
          <a:xfrm>
            <a:off x="3745099"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3" name="Picture Placeholder 19"/>
          <p:cNvSpPr>
            <a:spLocks noGrp="1"/>
          </p:cNvSpPr>
          <p:nvPr>
            <p:ph type="pic" sz="quarter" idx="13"/>
          </p:nvPr>
        </p:nvSpPr>
        <p:spPr>
          <a:xfrm>
            <a:off x="5547838"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4" name="Picture Placeholder 19"/>
          <p:cNvSpPr>
            <a:spLocks noGrp="1"/>
          </p:cNvSpPr>
          <p:nvPr>
            <p:ph type="pic" sz="quarter" idx="14"/>
          </p:nvPr>
        </p:nvSpPr>
        <p:spPr>
          <a:xfrm>
            <a:off x="7350576"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6" name="Content Placeholder 2"/>
          <p:cNvSpPr>
            <a:spLocks noGrp="1"/>
          </p:cNvSpPr>
          <p:nvPr>
            <p:ph idx="1"/>
          </p:nvPr>
        </p:nvSpPr>
        <p:spPr>
          <a:xfrm>
            <a:off x="294468" y="4308529"/>
            <a:ext cx="8555063" cy="1875296"/>
          </a:xfrm>
          <a:prstGeom prst="rect">
            <a:avLst/>
          </a:prstGeom>
          <a:solidFill>
            <a:srgbClr val="2B5E8D"/>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4"/>
          <p:cNvSpPr/>
          <p:nvPr userDrawn="1"/>
        </p:nvSpPr>
        <p:spPr>
          <a:xfrm>
            <a:off x="-17463" y="1487488"/>
            <a:ext cx="9178926" cy="123825"/>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5"/>
          <p:cNvSpPr/>
          <p:nvPr userDrawn="1"/>
        </p:nvSpPr>
        <p:spPr>
          <a:xfrm>
            <a:off x="139700" y="4014788"/>
            <a:ext cx="8858250" cy="2525712"/>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27"/>
          <p:cNvSpPr/>
          <p:nvPr userDrawn="1"/>
        </p:nvSpPr>
        <p:spPr>
          <a:xfrm rot="10800000">
            <a:off x="4246563" y="6376988"/>
            <a:ext cx="604837" cy="481012"/>
          </a:xfrm>
          <a:prstGeom prst="triangle">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8"/>
          <p:cNvGrpSpPr>
            <a:grpSpLocks/>
          </p:cNvGrpSpPr>
          <p:nvPr userDrawn="1"/>
        </p:nvGrpSpPr>
        <p:grpSpPr bwMode="auto">
          <a:xfrm>
            <a:off x="-20638" y="696913"/>
            <a:ext cx="9164638" cy="790575"/>
            <a:chOff x="-20320" y="697421"/>
            <a:chExt cx="9164320" cy="790416"/>
          </a:xfrm>
        </p:grpSpPr>
        <p:sp>
          <p:nvSpPr>
            <p:cNvPr id="13" name="Rectangle 29">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14" name="Rectangle 30">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5" name="Rectangle 31">
              <a:hlinkClick r:id="rId4" action="ppaction://hlinksldjump"/>
            </p:cNvPr>
            <p:cNvSpPr/>
            <p:nvPr userDrawn="1"/>
          </p:nvSpPr>
          <p:spPr>
            <a:xfrm>
              <a:off x="1071843" y="697421"/>
              <a:ext cx="1616019" cy="790416"/>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6" name="Rectangle 32">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7" name="Rectangle 33">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8" name="Rectangle 34">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21" name="Picture Placeholder 19"/>
          <p:cNvSpPr>
            <a:spLocks noGrp="1"/>
          </p:cNvSpPr>
          <p:nvPr>
            <p:ph type="pic" sz="quarter" idx="10"/>
          </p:nvPr>
        </p:nvSpPr>
        <p:spPr>
          <a:xfrm>
            <a:off x="139621"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2" name="Picture Placeholder 19"/>
          <p:cNvSpPr>
            <a:spLocks noGrp="1"/>
          </p:cNvSpPr>
          <p:nvPr>
            <p:ph type="pic" sz="quarter" idx="11"/>
          </p:nvPr>
        </p:nvSpPr>
        <p:spPr>
          <a:xfrm>
            <a:off x="1942360"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3" name="Picture Placeholder 19"/>
          <p:cNvSpPr>
            <a:spLocks noGrp="1"/>
          </p:cNvSpPr>
          <p:nvPr>
            <p:ph type="pic" sz="quarter" idx="12"/>
          </p:nvPr>
        </p:nvSpPr>
        <p:spPr>
          <a:xfrm>
            <a:off x="3745099"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4" name="Picture Placeholder 19"/>
          <p:cNvSpPr>
            <a:spLocks noGrp="1"/>
          </p:cNvSpPr>
          <p:nvPr>
            <p:ph type="pic" sz="quarter" idx="13"/>
          </p:nvPr>
        </p:nvSpPr>
        <p:spPr>
          <a:xfrm>
            <a:off x="5547838"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5" name="Picture Placeholder 19"/>
          <p:cNvSpPr>
            <a:spLocks noGrp="1"/>
          </p:cNvSpPr>
          <p:nvPr>
            <p:ph type="pic" sz="quarter" idx="14"/>
          </p:nvPr>
        </p:nvSpPr>
        <p:spPr>
          <a:xfrm>
            <a:off x="7350576"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7" name="Content Placeholder 2"/>
          <p:cNvSpPr>
            <a:spLocks noGrp="1"/>
          </p:cNvSpPr>
          <p:nvPr>
            <p:ph idx="1"/>
          </p:nvPr>
        </p:nvSpPr>
        <p:spPr>
          <a:xfrm>
            <a:off x="294468" y="4308529"/>
            <a:ext cx="8555063" cy="187529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8"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4"/>
          <p:cNvSpPr/>
          <p:nvPr userDrawn="1"/>
        </p:nvSpPr>
        <p:spPr>
          <a:xfrm>
            <a:off x="-17463" y="1487488"/>
            <a:ext cx="9178926" cy="123825"/>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5"/>
          <p:cNvSpPr/>
          <p:nvPr userDrawn="1"/>
        </p:nvSpPr>
        <p:spPr>
          <a:xfrm>
            <a:off x="139700" y="4014788"/>
            <a:ext cx="8858250" cy="2525712"/>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27"/>
          <p:cNvSpPr/>
          <p:nvPr userDrawn="1"/>
        </p:nvSpPr>
        <p:spPr>
          <a:xfrm rot="10800000">
            <a:off x="4246563" y="6376988"/>
            <a:ext cx="604837" cy="481012"/>
          </a:xfrm>
          <a:prstGeom prst="triangle">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8"/>
          <p:cNvGrpSpPr>
            <a:grpSpLocks/>
          </p:cNvGrpSpPr>
          <p:nvPr userDrawn="1"/>
        </p:nvGrpSpPr>
        <p:grpSpPr bwMode="auto">
          <a:xfrm>
            <a:off x="-20638" y="696913"/>
            <a:ext cx="9164638" cy="790575"/>
            <a:chOff x="-20320" y="697421"/>
            <a:chExt cx="9164320" cy="790416"/>
          </a:xfrm>
        </p:grpSpPr>
        <p:sp>
          <p:nvSpPr>
            <p:cNvPr id="13" name="Rectangle 29">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14" name="Rectangle 30">
              <a:hlinkClick r:id="rId3" action="ppaction://hlinksldjump"/>
            </p:cNvPr>
            <p:cNvSpPr/>
            <p:nvPr userDrawn="1"/>
          </p:nvSpPr>
          <p:spPr>
            <a:xfrm>
              <a:off x="2687862" y="697421"/>
              <a:ext cx="1616019" cy="790416"/>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5" name="Rectangle 31">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6" name="Rectangle 32">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7" name="Rectangle 33">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8" name="Rectangle 34">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21" name="Picture Placeholder 19"/>
          <p:cNvSpPr>
            <a:spLocks noGrp="1"/>
          </p:cNvSpPr>
          <p:nvPr>
            <p:ph type="pic" sz="quarter" idx="10"/>
          </p:nvPr>
        </p:nvSpPr>
        <p:spPr>
          <a:xfrm>
            <a:off x="139621"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2" name="Picture Placeholder 19"/>
          <p:cNvSpPr>
            <a:spLocks noGrp="1"/>
          </p:cNvSpPr>
          <p:nvPr>
            <p:ph type="pic" sz="quarter" idx="11"/>
          </p:nvPr>
        </p:nvSpPr>
        <p:spPr>
          <a:xfrm>
            <a:off x="1942360"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3" name="Picture Placeholder 19"/>
          <p:cNvSpPr>
            <a:spLocks noGrp="1"/>
          </p:cNvSpPr>
          <p:nvPr>
            <p:ph type="pic" sz="quarter" idx="12"/>
          </p:nvPr>
        </p:nvSpPr>
        <p:spPr>
          <a:xfrm>
            <a:off x="3745099"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4" name="Picture Placeholder 19"/>
          <p:cNvSpPr>
            <a:spLocks noGrp="1"/>
          </p:cNvSpPr>
          <p:nvPr>
            <p:ph type="pic" sz="quarter" idx="13"/>
          </p:nvPr>
        </p:nvSpPr>
        <p:spPr>
          <a:xfrm>
            <a:off x="5547838"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5" name="Picture Placeholder 19"/>
          <p:cNvSpPr>
            <a:spLocks noGrp="1"/>
          </p:cNvSpPr>
          <p:nvPr>
            <p:ph type="pic" sz="quarter" idx="14"/>
          </p:nvPr>
        </p:nvSpPr>
        <p:spPr>
          <a:xfrm>
            <a:off x="7350576"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7" name="Content Placeholder 2"/>
          <p:cNvSpPr>
            <a:spLocks noGrp="1"/>
          </p:cNvSpPr>
          <p:nvPr>
            <p:ph idx="1"/>
          </p:nvPr>
        </p:nvSpPr>
        <p:spPr>
          <a:xfrm>
            <a:off x="294468" y="4308529"/>
            <a:ext cx="8555063" cy="187529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4"/>
          <p:cNvSpPr/>
          <p:nvPr userDrawn="1"/>
        </p:nvSpPr>
        <p:spPr>
          <a:xfrm>
            <a:off x="-17463" y="1487488"/>
            <a:ext cx="9178926" cy="123825"/>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5"/>
          <p:cNvSpPr/>
          <p:nvPr userDrawn="1"/>
        </p:nvSpPr>
        <p:spPr>
          <a:xfrm>
            <a:off x="139700" y="4014788"/>
            <a:ext cx="8858250" cy="2525712"/>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27"/>
          <p:cNvSpPr/>
          <p:nvPr userDrawn="1"/>
        </p:nvSpPr>
        <p:spPr>
          <a:xfrm rot="10800000">
            <a:off x="4246563" y="6376988"/>
            <a:ext cx="604837" cy="481012"/>
          </a:xfrm>
          <a:prstGeom prst="triangle">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8"/>
          <p:cNvGrpSpPr>
            <a:grpSpLocks/>
          </p:cNvGrpSpPr>
          <p:nvPr userDrawn="1"/>
        </p:nvGrpSpPr>
        <p:grpSpPr bwMode="auto">
          <a:xfrm>
            <a:off x="-20638" y="696913"/>
            <a:ext cx="9164638" cy="790575"/>
            <a:chOff x="-20320" y="697421"/>
            <a:chExt cx="9164320" cy="790416"/>
          </a:xfrm>
        </p:grpSpPr>
        <p:sp>
          <p:nvSpPr>
            <p:cNvPr id="13" name="Rectangle 29">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14" name="Rectangle 30">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5" name="Rectangle 31">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6" name="Rectangle 32">
              <a:hlinkClick r:id="rId5" action="ppaction://hlinksldjump"/>
            </p:cNvPr>
            <p:cNvSpPr/>
            <p:nvPr userDrawn="1"/>
          </p:nvSpPr>
          <p:spPr>
            <a:xfrm>
              <a:off x="4303881" y="697421"/>
              <a:ext cx="1616019" cy="790416"/>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7" name="Rectangle 33">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8" name="Rectangle 34">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21" name="Picture Placeholder 19"/>
          <p:cNvSpPr>
            <a:spLocks noGrp="1"/>
          </p:cNvSpPr>
          <p:nvPr>
            <p:ph type="pic" sz="quarter" idx="10"/>
          </p:nvPr>
        </p:nvSpPr>
        <p:spPr>
          <a:xfrm>
            <a:off x="139621"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2" name="Picture Placeholder 19"/>
          <p:cNvSpPr>
            <a:spLocks noGrp="1"/>
          </p:cNvSpPr>
          <p:nvPr>
            <p:ph type="pic" sz="quarter" idx="11"/>
          </p:nvPr>
        </p:nvSpPr>
        <p:spPr>
          <a:xfrm>
            <a:off x="1942360"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3" name="Picture Placeholder 19"/>
          <p:cNvSpPr>
            <a:spLocks noGrp="1"/>
          </p:cNvSpPr>
          <p:nvPr>
            <p:ph type="pic" sz="quarter" idx="12"/>
          </p:nvPr>
        </p:nvSpPr>
        <p:spPr>
          <a:xfrm>
            <a:off x="3745099"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4" name="Picture Placeholder 19"/>
          <p:cNvSpPr>
            <a:spLocks noGrp="1"/>
          </p:cNvSpPr>
          <p:nvPr>
            <p:ph type="pic" sz="quarter" idx="13"/>
          </p:nvPr>
        </p:nvSpPr>
        <p:spPr>
          <a:xfrm>
            <a:off x="5547838"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5" name="Picture Placeholder 19"/>
          <p:cNvSpPr>
            <a:spLocks noGrp="1"/>
          </p:cNvSpPr>
          <p:nvPr>
            <p:ph type="pic" sz="quarter" idx="14"/>
          </p:nvPr>
        </p:nvSpPr>
        <p:spPr>
          <a:xfrm>
            <a:off x="7350576"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7" name="Content Placeholder 2"/>
          <p:cNvSpPr>
            <a:spLocks noGrp="1"/>
          </p:cNvSpPr>
          <p:nvPr>
            <p:ph idx="1"/>
          </p:nvPr>
        </p:nvSpPr>
        <p:spPr>
          <a:xfrm>
            <a:off x="294468" y="4308529"/>
            <a:ext cx="8555063" cy="187529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4"/>
          <p:cNvSpPr/>
          <p:nvPr userDrawn="1"/>
        </p:nvSpPr>
        <p:spPr>
          <a:xfrm>
            <a:off x="-17463" y="1487488"/>
            <a:ext cx="9178926" cy="123825"/>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5"/>
          <p:cNvSpPr/>
          <p:nvPr userDrawn="1"/>
        </p:nvSpPr>
        <p:spPr>
          <a:xfrm>
            <a:off x="139700" y="4014788"/>
            <a:ext cx="8858250" cy="2525712"/>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27"/>
          <p:cNvSpPr/>
          <p:nvPr userDrawn="1"/>
        </p:nvSpPr>
        <p:spPr>
          <a:xfrm rot="10800000">
            <a:off x="4246563" y="6376988"/>
            <a:ext cx="604837" cy="481012"/>
          </a:xfrm>
          <a:prstGeom prst="triangle">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8"/>
          <p:cNvGrpSpPr>
            <a:grpSpLocks/>
          </p:cNvGrpSpPr>
          <p:nvPr userDrawn="1"/>
        </p:nvGrpSpPr>
        <p:grpSpPr bwMode="auto">
          <a:xfrm>
            <a:off x="-20638" y="696913"/>
            <a:ext cx="9164638" cy="790575"/>
            <a:chOff x="-20320" y="697421"/>
            <a:chExt cx="9164320" cy="790416"/>
          </a:xfrm>
        </p:grpSpPr>
        <p:sp>
          <p:nvSpPr>
            <p:cNvPr id="13" name="Rectangle 29">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14" name="Rectangle 30">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5" name="Rectangle 31">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6" name="Rectangle 32">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7" name="Rectangle 33">
              <a:hlinkClick r:id="rId6" action="ppaction://hlinksldjump"/>
            </p:cNvPr>
            <p:cNvSpPr/>
            <p:nvPr userDrawn="1"/>
          </p:nvSpPr>
          <p:spPr>
            <a:xfrm>
              <a:off x="5919900" y="697421"/>
              <a:ext cx="1616019" cy="790416"/>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8" name="Rectangle 34">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21" name="Picture Placeholder 19"/>
          <p:cNvSpPr>
            <a:spLocks noGrp="1"/>
          </p:cNvSpPr>
          <p:nvPr>
            <p:ph type="pic" sz="quarter" idx="10"/>
          </p:nvPr>
        </p:nvSpPr>
        <p:spPr>
          <a:xfrm>
            <a:off x="139621"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2" name="Picture Placeholder 19"/>
          <p:cNvSpPr>
            <a:spLocks noGrp="1"/>
          </p:cNvSpPr>
          <p:nvPr>
            <p:ph type="pic" sz="quarter" idx="11"/>
          </p:nvPr>
        </p:nvSpPr>
        <p:spPr>
          <a:xfrm>
            <a:off x="1942360"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3" name="Picture Placeholder 19"/>
          <p:cNvSpPr>
            <a:spLocks noGrp="1"/>
          </p:cNvSpPr>
          <p:nvPr>
            <p:ph type="pic" sz="quarter" idx="12"/>
          </p:nvPr>
        </p:nvSpPr>
        <p:spPr>
          <a:xfrm>
            <a:off x="3745099"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4" name="Picture Placeholder 19"/>
          <p:cNvSpPr>
            <a:spLocks noGrp="1"/>
          </p:cNvSpPr>
          <p:nvPr>
            <p:ph type="pic" sz="quarter" idx="13"/>
          </p:nvPr>
        </p:nvSpPr>
        <p:spPr>
          <a:xfrm>
            <a:off x="5547838"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5" name="Picture Placeholder 19"/>
          <p:cNvSpPr>
            <a:spLocks noGrp="1"/>
          </p:cNvSpPr>
          <p:nvPr>
            <p:ph type="pic" sz="quarter" idx="14"/>
          </p:nvPr>
        </p:nvSpPr>
        <p:spPr>
          <a:xfrm>
            <a:off x="7350576"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7" name="Content Placeholder 2"/>
          <p:cNvSpPr>
            <a:spLocks noGrp="1"/>
          </p:cNvSpPr>
          <p:nvPr>
            <p:ph idx="1"/>
          </p:nvPr>
        </p:nvSpPr>
        <p:spPr>
          <a:xfrm>
            <a:off x="294468" y="4308529"/>
            <a:ext cx="8555063" cy="187529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
          <p:cNvGrpSpPr>
            <a:grpSpLocks/>
          </p:cNvGrpSpPr>
          <p:nvPr userDrawn="1"/>
        </p:nvGrpSpPr>
        <p:grpSpPr bwMode="auto">
          <a:xfrm>
            <a:off x="-17463" y="696913"/>
            <a:ext cx="9161463" cy="790575"/>
            <a:chOff x="-17760" y="697421"/>
            <a:chExt cx="9161760" cy="790416"/>
          </a:xfrm>
        </p:grpSpPr>
        <p:sp>
          <p:nvSpPr>
            <p:cNvPr id="7" name="Rectangle 16">
              <a:hlinkClick r:id="rId2" action="ppaction://hlinksldjump"/>
            </p:cNvPr>
            <p:cNvSpPr/>
            <p:nvPr userDrawn="1"/>
          </p:nvSpPr>
          <p:spPr>
            <a:xfrm>
              <a:off x="-17760" y="697421"/>
              <a:ext cx="1098587" cy="790416"/>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18">
              <a:hlinkClick r:id="rId3" action="ppaction://hlinksldjump"/>
            </p:cNvPr>
            <p:cNvSpPr/>
            <p:nvPr userDrawn="1"/>
          </p:nvSpPr>
          <p:spPr>
            <a:xfrm>
              <a:off x="1071301" y="697421"/>
              <a:ext cx="1616127"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9" name="Rectangle 19">
              <a:hlinkClick r:id="rId4" action="ppaction://hlinksldjump"/>
            </p:cNvPr>
            <p:cNvSpPr/>
            <p:nvPr userDrawn="1"/>
          </p:nvSpPr>
          <p:spPr>
            <a:xfrm>
              <a:off x="2687429" y="697421"/>
              <a:ext cx="1616127"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0" name="Rectangle 20">
              <a:hlinkClick r:id="rId5" action="ppaction://hlinksldjump"/>
            </p:cNvPr>
            <p:cNvSpPr/>
            <p:nvPr userDrawn="1"/>
          </p:nvSpPr>
          <p:spPr>
            <a:xfrm>
              <a:off x="4303556" y="697421"/>
              <a:ext cx="1617714"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1">
              <a:hlinkClick r:id="rId6" action="ppaction://hlinksldjump"/>
            </p:cNvPr>
            <p:cNvSpPr/>
            <p:nvPr userDrawn="1"/>
          </p:nvSpPr>
          <p:spPr>
            <a:xfrm>
              <a:off x="5921271" y="697421"/>
              <a:ext cx="1616127"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2">
              <a:hlinkClick r:id="rId7" action="ppaction://hlinksldjump"/>
            </p:cNvPr>
            <p:cNvSpPr/>
            <p:nvPr userDrawn="1"/>
          </p:nvSpPr>
          <p:spPr>
            <a:xfrm>
              <a:off x="7537398" y="697421"/>
              <a:ext cx="1606602"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171873" y="1751309"/>
            <a:ext cx="6245817" cy="46339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0"/>
          </p:nvPr>
        </p:nvSpPr>
        <p:spPr>
          <a:xfrm>
            <a:off x="6707375" y="1719640"/>
            <a:ext cx="2601912" cy="4665662"/>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8"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4"/>
          <p:cNvSpPr/>
          <p:nvPr userDrawn="1"/>
        </p:nvSpPr>
        <p:spPr>
          <a:xfrm>
            <a:off x="-17463" y="1487488"/>
            <a:ext cx="9178926" cy="123825"/>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0" name="Rectangle 25"/>
          <p:cNvSpPr/>
          <p:nvPr userDrawn="1"/>
        </p:nvSpPr>
        <p:spPr>
          <a:xfrm>
            <a:off x="139700" y="4014788"/>
            <a:ext cx="8858250" cy="2525712"/>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Isosceles Triangle 27"/>
          <p:cNvSpPr/>
          <p:nvPr userDrawn="1"/>
        </p:nvSpPr>
        <p:spPr>
          <a:xfrm rot="10800000">
            <a:off x="4246563" y="6376988"/>
            <a:ext cx="604837" cy="481012"/>
          </a:xfrm>
          <a:prstGeom prst="triangle">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Group 28"/>
          <p:cNvGrpSpPr>
            <a:grpSpLocks/>
          </p:cNvGrpSpPr>
          <p:nvPr userDrawn="1"/>
        </p:nvGrpSpPr>
        <p:grpSpPr bwMode="auto">
          <a:xfrm>
            <a:off x="-20638" y="696913"/>
            <a:ext cx="9164638" cy="790575"/>
            <a:chOff x="-20320" y="697421"/>
            <a:chExt cx="9164320" cy="790416"/>
          </a:xfrm>
        </p:grpSpPr>
        <p:sp>
          <p:nvSpPr>
            <p:cNvPr id="13" name="Rectangle 29">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14" name="Rectangle 30">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15" name="Rectangle 31">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6" name="Rectangle 32">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7" name="Rectangle 33">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8" name="Rectangle 34">
              <a:hlinkClick r:id="rId7" action="ppaction://hlinksldjump"/>
            </p:cNvPr>
            <p:cNvSpPr/>
            <p:nvPr userDrawn="1"/>
          </p:nvSpPr>
          <p:spPr>
            <a:xfrm>
              <a:off x="7535919" y="697421"/>
              <a:ext cx="1608081" cy="790416"/>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21" name="Picture Placeholder 19"/>
          <p:cNvSpPr>
            <a:spLocks noGrp="1"/>
          </p:cNvSpPr>
          <p:nvPr>
            <p:ph type="pic" sz="quarter" idx="10"/>
          </p:nvPr>
        </p:nvSpPr>
        <p:spPr>
          <a:xfrm>
            <a:off x="139621"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2" name="Picture Placeholder 19"/>
          <p:cNvSpPr>
            <a:spLocks noGrp="1"/>
          </p:cNvSpPr>
          <p:nvPr>
            <p:ph type="pic" sz="quarter" idx="11"/>
          </p:nvPr>
        </p:nvSpPr>
        <p:spPr>
          <a:xfrm>
            <a:off x="1942360"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3" name="Picture Placeholder 19"/>
          <p:cNvSpPr>
            <a:spLocks noGrp="1"/>
          </p:cNvSpPr>
          <p:nvPr>
            <p:ph type="pic" sz="quarter" idx="12"/>
          </p:nvPr>
        </p:nvSpPr>
        <p:spPr>
          <a:xfrm>
            <a:off x="3745099"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4" name="Picture Placeholder 19"/>
          <p:cNvSpPr>
            <a:spLocks noGrp="1"/>
          </p:cNvSpPr>
          <p:nvPr>
            <p:ph type="pic" sz="quarter" idx="13"/>
          </p:nvPr>
        </p:nvSpPr>
        <p:spPr>
          <a:xfrm>
            <a:off x="5547838"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5" name="Picture Placeholder 19"/>
          <p:cNvSpPr>
            <a:spLocks noGrp="1"/>
          </p:cNvSpPr>
          <p:nvPr>
            <p:ph type="pic" sz="quarter" idx="14"/>
          </p:nvPr>
        </p:nvSpPr>
        <p:spPr>
          <a:xfrm>
            <a:off x="7350576" y="1828800"/>
            <a:ext cx="1647825" cy="1968500"/>
          </a:xfrm>
          <a:prstGeom prst="rect">
            <a:avLst/>
          </a:prstGeom>
        </p:spPr>
        <p:txBody>
          <a:bodyPr/>
          <a:lstStyle>
            <a:lvl1pPr marL="0" indent="0">
              <a:buNone/>
              <a:defRPr>
                <a:solidFill>
                  <a:schemeClr val="tx1"/>
                </a:solidFill>
              </a:defRPr>
            </a:lvl1pPr>
          </a:lstStyle>
          <a:p>
            <a:pPr lvl="0"/>
            <a:endParaRPr lang="en-US" noProof="0"/>
          </a:p>
        </p:txBody>
      </p:sp>
      <p:sp>
        <p:nvSpPr>
          <p:cNvPr id="27" name="Content Placeholder 2"/>
          <p:cNvSpPr>
            <a:spLocks noGrp="1"/>
          </p:cNvSpPr>
          <p:nvPr>
            <p:ph idx="1"/>
          </p:nvPr>
        </p:nvSpPr>
        <p:spPr>
          <a:xfrm>
            <a:off x="294468" y="4308529"/>
            <a:ext cx="8555063" cy="187529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meline">
    <p:spTree>
      <p:nvGrpSpPr>
        <p:cNvPr id="1" name=""/>
        <p:cNvGrpSpPr/>
        <p:nvPr/>
      </p:nvGrpSpPr>
      <p:grpSpPr>
        <a:xfrm>
          <a:off x="0" y="0"/>
          <a:ext cx="0" cy="0"/>
          <a:chOff x="0" y="0"/>
          <a:chExt cx="0" cy="0"/>
        </a:xfrm>
      </p:grpSpPr>
      <p:sp>
        <p:nvSpPr>
          <p:cNvPr id="10" name="Rectangle 49"/>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3"/>
          <p:cNvSpPr/>
          <p:nvPr userDrawn="1"/>
        </p:nvSpPr>
        <p:spPr>
          <a:xfrm>
            <a:off x="228600" y="5113338"/>
            <a:ext cx="2678113" cy="147637"/>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5"/>
          <p:cNvSpPr/>
          <p:nvPr userDrawn="1"/>
        </p:nvSpPr>
        <p:spPr>
          <a:xfrm>
            <a:off x="2906713" y="4911725"/>
            <a:ext cx="2579687" cy="144463"/>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6"/>
          <p:cNvSpPr/>
          <p:nvPr userDrawn="1"/>
        </p:nvSpPr>
        <p:spPr>
          <a:xfrm>
            <a:off x="5486400" y="4710113"/>
            <a:ext cx="1828800" cy="147637"/>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7"/>
          <p:cNvSpPr/>
          <p:nvPr userDrawn="1"/>
        </p:nvSpPr>
        <p:spPr>
          <a:xfrm>
            <a:off x="7332663" y="4494213"/>
            <a:ext cx="1655762" cy="146050"/>
          </a:xfrm>
          <a:prstGeom prst="rect">
            <a:avLst/>
          </a:prstGeom>
          <a:solidFill>
            <a:srgbClr val="FCC6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29"/>
          <p:cNvSpPr txBox="1"/>
          <p:nvPr userDrawn="1"/>
        </p:nvSpPr>
        <p:spPr>
          <a:xfrm>
            <a:off x="315913" y="1916113"/>
            <a:ext cx="8759825" cy="1016000"/>
          </a:xfrm>
          <a:prstGeom prst="rect">
            <a:avLst/>
          </a:prstGeom>
          <a:noFill/>
        </p:spPr>
        <p:txBody>
          <a:bodyPr>
            <a:spAutoFit/>
          </a:bodyPr>
          <a:lstStyle/>
          <a:p>
            <a:pPr algn="r" fontAlgn="auto">
              <a:spcBef>
                <a:spcPts val="0"/>
              </a:spcBef>
              <a:spcAft>
                <a:spcPts val="0"/>
              </a:spcAft>
              <a:defRPr/>
            </a:pPr>
            <a:r>
              <a:rPr lang="en-US" sz="6000" dirty="0">
                <a:latin typeface="Bebas Neue Bold" panose="020B0606020202050201" pitchFamily="34" charset="0"/>
                <a:cs typeface="+mn-cs"/>
              </a:rPr>
              <a:t>Take Away</a:t>
            </a:r>
            <a:endParaRPr lang="en-US" sz="6000" dirty="0">
              <a:latin typeface="Bebas Neue Bold" panose="020B0606020202050201" pitchFamily="34" charset="0"/>
              <a:cs typeface="+mn-cs"/>
            </a:endParaRPr>
          </a:p>
        </p:txBody>
      </p:sp>
      <p:cxnSp>
        <p:nvCxnSpPr>
          <p:cNvPr id="17" name="Straight Connector 31"/>
          <p:cNvCxnSpPr/>
          <p:nvPr userDrawn="1"/>
        </p:nvCxnSpPr>
        <p:spPr>
          <a:xfrm>
            <a:off x="228600" y="6172200"/>
            <a:ext cx="8759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38"/>
          <p:cNvSpPr/>
          <p:nvPr userDrawn="1"/>
        </p:nvSpPr>
        <p:spPr>
          <a:xfrm>
            <a:off x="-17463" y="696913"/>
            <a:ext cx="9178926" cy="914400"/>
          </a:xfrm>
          <a:prstGeom prst="rect">
            <a:avLst/>
          </a:prstGeom>
          <a:solidFill>
            <a:srgbClr val="FCC6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sp>
        <p:nvSpPr>
          <p:cNvPr id="11" name="Text Placeholder 10"/>
          <p:cNvSpPr>
            <a:spLocks noGrp="1"/>
          </p:cNvSpPr>
          <p:nvPr>
            <p:ph type="body" sz="quarter" idx="10"/>
          </p:nvPr>
        </p:nvSpPr>
        <p:spPr>
          <a:xfrm>
            <a:off x="228598" y="3921444"/>
            <a:ext cx="2521326" cy="330200"/>
          </a:xfrm>
          <a:prstGeom prst="rect">
            <a:avLst/>
          </a:prstGeom>
        </p:spPr>
        <p:txBody>
          <a:bodyPr/>
          <a:lstStyle>
            <a:lvl1pPr marL="0" indent="0" algn="l">
              <a:buNone/>
              <a:defRPr>
                <a:solidFill>
                  <a:schemeClr val="accent4"/>
                </a:solidFill>
                <a:latin typeface="Bebas Neue Regular" panose="00000500000000000000" pitchFamily="2" charset="0"/>
              </a:defRPr>
            </a:lvl1pPr>
          </a:lstStyle>
          <a:p>
            <a:pPr lvl="0"/>
            <a:r>
              <a:rPr lang="en-US" dirty="0" smtClean="0"/>
              <a:t>Click to edit Master text styles</a:t>
            </a:r>
          </a:p>
        </p:txBody>
      </p:sp>
      <p:sp>
        <p:nvSpPr>
          <p:cNvPr id="21" name="Text Placeholder 20"/>
          <p:cNvSpPr>
            <a:spLocks noGrp="1"/>
          </p:cNvSpPr>
          <p:nvPr>
            <p:ph type="body" sz="quarter" idx="11"/>
          </p:nvPr>
        </p:nvSpPr>
        <p:spPr>
          <a:xfrm>
            <a:off x="228598" y="4251644"/>
            <a:ext cx="2521326" cy="776288"/>
          </a:xfrm>
          <a:prstGeom prst="rect">
            <a:avLst/>
          </a:prstGeom>
        </p:spPr>
        <p:txBody>
          <a:bodyPr>
            <a:normAutofit/>
          </a:bodyPr>
          <a:lstStyle>
            <a:lvl1pPr marL="0" indent="0">
              <a:buNone/>
              <a:defRPr sz="1100">
                <a:solidFill>
                  <a:schemeClr val="tx1"/>
                </a:solidFill>
              </a:defRPr>
            </a:lvl1pPr>
          </a:lstStyle>
          <a:p>
            <a:pPr lvl="0"/>
            <a:r>
              <a:rPr lang="en-US" dirty="0" smtClean="0"/>
              <a:t>Click to edit Master text styles</a:t>
            </a:r>
          </a:p>
        </p:txBody>
      </p:sp>
      <p:sp>
        <p:nvSpPr>
          <p:cNvPr id="22" name="Text Placeholder 10"/>
          <p:cNvSpPr>
            <a:spLocks noGrp="1"/>
          </p:cNvSpPr>
          <p:nvPr>
            <p:ph type="body" sz="quarter" idx="12"/>
          </p:nvPr>
        </p:nvSpPr>
        <p:spPr>
          <a:xfrm>
            <a:off x="2906614" y="3735729"/>
            <a:ext cx="2492380" cy="330200"/>
          </a:xfrm>
          <a:prstGeom prst="rect">
            <a:avLst/>
          </a:prstGeom>
        </p:spPr>
        <p:txBody>
          <a:bodyPr/>
          <a:lstStyle>
            <a:lvl1pPr marL="0" indent="0" algn="l">
              <a:buNone/>
              <a:defRPr>
                <a:solidFill>
                  <a:schemeClr val="accent4"/>
                </a:solidFill>
                <a:latin typeface="Bebas Neue Regular" panose="00000500000000000000" pitchFamily="2" charset="0"/>
              </a:defRPr>
            </a:lvl1pPr>
          </a:lstStyle>
          <a:p>
            <a:pPr lvl="0"/>
            <a:r>
              <a:rPr lang="en-US" dirty="0" smtClean="0"/>
              <a:t>Click to edit Master text styles</a:t>
            </a:r>
          </a:p>
        </p:txBody>
      </p:sp>
      <p:sp>
        <p:nvSpPr>
          <p:cNvPr id="23" name="Text Placeholder 20"/>
          <p:cNvSpPr>
            <a:spLocks noGrp="1"/>
          </p:cNvSpPr>
          <p:nvPr>
            <p:ph type="body" sz="quarter" idx="13"/>
          </p:nvPr>
        </p:nvSpPr>
        <p:spPr>
          <a:xfrm>
            <a:off x="2906614" y="4065929"/>
            <a:ext cx="2492380" cy="776288"/>
          </a:xfrm>
          <a:prstGeom prst="rect">
            <a:avLst/>
          </a:prstGeom>
        </p:spPr>
        <p:txBody>
          <a:bodyPr>
            <a:normAutofit/>
          </a:bodyPr>
          <a:lstStyle>
            <a:lvl1pPr marL="0" indent="0">
              <a:buNone/>
              <a:defRPr sz="1100">
                <a:solidFill>
                  <a:schemeClr val="tx1"/>
                </a:solidFill>
              </a:defRPr>
            </a:lvl1pPr>
          </a:lstStyle>
          <a:p>
            <a:pPr lvl="0"/>
            <a:r>
              <a:rPr lang="en-US" dirty="0" smtClean="0"/>
              <a:t>Click to edit Master text styles</a:t>
            </a:r>
          </a:p>
        </p:txBody>
      </p:sp>
      <p:sp>
        <p:nvSpPr>
          <p:cNvPr id="26" name="Text Placeholder 10"/>
          <p:cNvSpPr>
            <a:spLocks noGrp="1"/>
          </p:cNvSpPr>
          <p:nvPr>
            <p:ph type="body" sz="quarter" idx="14"/>
          </p:nvPr>
        </p:nvSpPr>
        <p:spPr>
          <a:xfrm>
            <a:off x="5486400" y="3533300"/>
            <a:ext cx="1828800" cy="330200"/>
          </a:xfrm>
          <a:prstGeom prst="rect">
            <a:avLst/>
          </a:prstGeom>
        </p:spPr>
        <p:txBody>
          <a:bodyPr/>
          <a:lstStyle>
            <a:lvl1pPr marL="0" indent="0" algn="l">
              <a:buNone/>
              <a:defRPr>
                <a:solidFill>
                  <a:schemeClr val="accent4"/>
                </a:solidFill>
                <a:latin typeface="Bebas Neue Regular" panose="00000500000000000000" pitchFamily="2" charset="0"/>
              </a:defRPr>
            </a:lvl1pPr>
          </a:lstStyle>
          <a:p>
            <a:pPr lvl="0"/>
            <a:r>
              <a:rPr lang="en-US" dirty="0" smtClean="0"/>
              <a:t>Click to edit Master text styles</a:t>
            </a:r>
          </a:p>
        </p:txBody>
      </p:sp>
      <p:sp>
        <p:nvSpPr>
          <p:cNvPr id="27" name="Text Placeholder 20"/>
          <p:cNvSpPr>
            <a:spLocks noGrp="1"/>
          </p:cNvSpPr>
          <p:nvPr>
            <p:ph type="body" sz="quarter" idx="15"/>
          </p:nvPr>
        </p:nvSpPr>
        <p:spPr>
          <a:xfrm>
            <a:off x="5486400" y="3863500"/>
            <a:ext cx="1828800" cy="776288"/>
          </a:xfrm>
          <a:prstGeom prst="rect">
            <a:avLst/>
          </a:prstGeom>
        </p:spPr>
        <p:txBody>
          <a:bodyPr>
            <a:normAutofit/>
          </a:bodyPr>
          <a:lstStyle>
            <a:lvl1pPr marL="0" indent="0">
              <a:buNone/>
              <a:defRPr sz="1100">
                <a:solidFill>
                  <a:schemeClr val="tx1"/>
                </a:solidFill>
              </a:defRPr>
            </a:lvl1pPr>
          </a:lstStyle>
          <a:p>
            <a:pPr lvl="0"/>
            <a:r>
              <a:rPr lang="en-US" dirty="0" smtClean="0"/>
              <a:t>Click to edit Master text styles</a:t>
            </a:r>
          </a:p>
        </p:txBody>
      </p:sp>
      <p:sp>
        <p:nvSpPr>
          <p:cNvPr id="28" name="Text Placeholder 10"/>
          <p:cNvSpPr>
            <a:spLocks noGrp="1"/>
          </p:cNvSpPr>
          <p:nvPr>
            <p:ph type="body" sz="quarter" idx="16"/>
          </p:nvPr>
        </p:nvSpPr>
        <p:spPr>
          <a:xfrm>
            <a:off x="7332960" y="3302459"/>
            <a:ext cx="1656057" cy="330200"/>
          </a:xfrm>
          <a:prstGeom prst="rect">
            <a:avLst/>
          </a:prstGeom>
        </p:spPr>
        <p:txBody>
          <a:bodyPr/>
          <a:lstStyle>
            <a:lvl1pPr marL="0" indent="0" algn="l">
              <a:buNone/>
              <a:defRPr baseline="0">
                <a:solidFill>
                  <a:schemeClr val="accent4"/>
                </a:solidFill>
                <a:latin typeface="Bebas Neue Regular" panose="00000500000000000000" pitchFamily="2" charset="0"/>
              </a:defRPr>
            </a:lvl1pPr>
          </a:lstStyle>
          <a:p>
            <a:pPr lvl="0"/>
            <a:r>
              <a:rPr lang="en-US" dirty="0" smtClean="0"/>
              <a:t>Click to edit Master text styles</a:t>
            </a:r>
          </a:p>
        </p:txBody>
      </p:sp>
      <p:sp>
        <p:nvSpPr>
          <p:cNvPr id="29" name="Text Placeholder 20"/>
          <p:cNvSpPr>
            <a:spLocks noGrp="1"/>
          </p:cNvSpPr>
          <p:nvPr>
            <p:ph type="body" sz="quarter" idx="17"/>
          </p:nvPr>
        </p:nvSpPr>
        <p:spPr>
          <a:xfrm>
            <a:off x="7332960" y="3632659"/>
            <a:ext cx="1656057" cy="776288"/>
          </a:xfrm>
          <a:prstGeom prst="rect">
            <a:avLst/>
          </a:prstGeom>
        </p:spPr>
        <p:txBody>
          <a:bodyPr>
            <a:normAutofit/>
          </a:bodyPr>
          <a:lstStyle>
            <a:lvl1pPr marL="0" indent="0">
              <a:buNone/>
              <a:defRPr sz="1100">
                <a:solidFill>
                  <a:schemeClr val="tx1"/>
                </a:solidFill>
              </a:defRPr>
            </a:lvl1pPr>
          </a:lstStyle>
          <a:p>
            <a:pPr lvl="0"/>
            <a:r>
              <a:rPr lang="en-US" dirty="0"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8"/>
          <p:cNvGrpSpPr>
            <a:grpSpLocks/>
          </p:cNvGrpSpPr>
          <p:nvPr userDrawn="1"/>
        </p:nvGrpSpPr>
        <p:grpSpPr bwMode="auto">
          <a:xfrm>
            <a:off x="-20638" y="696913"/>
            <a:ext cx="9164638" cy="790575"/>
            <a:chOff x="-20320" y="697421"/>
            <a:chExt cx="9164320" cy="790416"/>
          </a:xfrm>
        </p:grpSpPr>
        <p:sp>
          <p:nvSpPr>
            <p:cNvPr id="7" name="Rectangle 19">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0">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1">
              <a:hlinkClick r:id="rId4" action="ppaction://hlinksldjump"/>
            </p:cNvPr>
            <p:cNvSpPr/>
            <p:nvPr userDrawn="1"/>
          </p:nvSpPr>
          <p:spPr>
            <a:xfrm>
              <a:off x="1071843" y="697421"/>
              <a:ext cx="1616019" cy="790416"/>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2">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3">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4">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171873" y="1751309"/>
            <a:ext cx="6245817" cy="46339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0"/>
          </p:nvPr>
        </p:nvSpPr>
        <p:spPr>
          <a:xfrm>
            <a:off x="6418263" y="1735138"/>
            <a:ext cx="2601912" cy="4665662"/>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6"/>
          <p:cNvGrpSpPr>
            <a:grpSpLocks/>
          </p:cNvGrpSpPr>
          <p:nvPr userDrawn="1"/>
        </p:nvGrpSpPr>
        <p:grpSpPr bwMode="auto">
          <a:xfrm>
            <a:off x="-20638" y="696913"/>
            <a:ext cx="9164638" cy="790575"/>
            <a:chOff x="-20320" y="697421"/>
            <a:chExt cx="9164320" cy="790416"/>
          </a:xfrm>
        </p:grpSpPr>
        <p:sp>
          <p:nvSpPr>
            <p:cNvPr id="7" name="Rectangle 18">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19">
              <a:hlinkClick r:id="rId3" action="ppaction://hlinksldjump"/>
            </p:cNvPr>
            <p:cNvSpPr/>
            <p:nvPr userDrawn="1"/>
          </p:nvSpPr>
          <p:spPr>
            <a:xfrm>
              <a:off x="2687862" y="697421"/>
              <a:ext cx="1616019" cy="790416"/>
            </a:xfrm>
            <a:prstGeom prst="rect">
              <a:avLst/>
            </a:prstGeom>
            <a:solidFill>
              <a:srgbClr val="845B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0">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1">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2">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3">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171873" y="1751309"/>
            <a:ext cx="6245817" cy="46339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0"/>
          </p:nvPr>
        </p:nvSpPr>
        <p:spPr>
          <a:xfrm>
            <a:off x="6418263" y="1735138"/>
            <a:ext cx="2601912" cy="4665662"/>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6"/>
          <p:cNvGrpSpPr>
            <a:grpSpLocks/>
          </p:cNvGrpSpPr>
          <p:nvPr userDrawn="1"/>
        </p:nvGrpSpPr>
        <p:grpSpPr bwMode="auto">
          <a:xfrm>
            <a:off x="-20638" y="696913"/>
            <a:ext cx="9164638" cy="790575"/>
            <a:chOff x="-20320" y="697421"/>
            <a:chExt cx="9164320" cy="790416"/>
          </a:xfrm>
        </p:grpSpPr>
        <p:sp>
          <p:nvSpPr>
            <p:cNvPr id="7" name="Rectangle 18">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19">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0">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1">
              <a:hlinkClick r:id="rId5" action="ppaction://hlinksldjump"/>
            </p:cNvPr>
            <p:cNvSpPr/>
            <p:nvPr userDrawn="1"/>
          </p:nvSpPr>
          <p:spPr>
            <a:xfrm>
              <a:off x="4303881" y="697421"/>
              <a:ext cx="1616019" cy="790416"/>
            </a:xfrm>
            <a:prstGeom prst="rect">
              <a:avLst/>
            </a:prstGeom>
            <a:solidFill>
              <a:srgbClr val="FF6A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2">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3">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171873" y="1751309"/>
            <a:ext cx="6245817" cy="46339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0"/>
          </p:nvPr>
        </p:nvSpPr>
        <p:spPr>
          <a:xfrm>
            <a:off x="6418263" y="1735138"/>
            <a:ext cx="2601912" cy="4665662"/>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6"/>
          <p:cNvGrpSpPr>
            <a:grpSpLocks/>
          </p:cNvGrpSpPr>
          <p:nvPr userDrawn="1"/>
        </p:nvGrpSpPr>
        <p:grpSpPr bwMode="auto">
          <a:xfrm>
            <a:off x="-20638" y="696913"/>
            <a:ext cx="9164638" cy="790575"/>
            <a:chOff x="-20320" y="697421"/>
            <a:chExt cx="9164320" cy="790416"/>
          </a:xfrm>
        </p:grpSpPr>
        <p:sp>
          <p:nvSpPr>
            <p:cNvPr id="7" name="Rectangle 18">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19">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0">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1">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2">
              <a:hlinkClick r:id="rId6" action="ppaction://hlinksldjump"/>
            </p:cNvPr>
            <p:cNvSpPr/>
            <p:nvPr userDrawn="1"/>
          </p:nvSpPr>
          <p:spPr>
            <a:xfrm>
              <a:off x="5919900" y="697421"/>
              <a:ext cx="1616019" cy="790416"/>
            </a:xfrm>
            <a:prstGeom prst="rect">
              <a:avLst/>
            </a:prstGeom>
            <a:solidFill>
              <a:srgbClr val="E98D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3">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171873" y="1751309"/>
            <a:ext cx="6245817" cy="46339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0"/>
          </p:nvPr>
        </p:nvSpPr>
        <p:spPr>
          <a:xfrm>
            <a:off x="6418263" y="1735138"/>
            <a:ext cx="2601912" cy="4665662"/>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6"/>
          <p:cNvGrpSpPr>
            <a:grpSpLocks/>
          </p:cNvGrpSpPr>
          <p:nvPr userDrawn="1"/>
        </p:nvGrpSpPr>
        <p:grpSpPr bwMode="auto">
          <a:xfrm>
            <a:off x="-20638" y="696913"/>
            <a:ext cx="9164638" cy="790575"/>
            <a:chOff x="-20320" y="697421"/>
            <a:chExt cx="9164320" cy="790416"/>
          </a:xfrm>
        </p:grpSpPr>
        <p:sp>
          <p:nvSpPr>
            <p:cNvPr id="7" name="Rectangle 18">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19">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20">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21">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22">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23">
              <a:hlinkClick r:id="rId7" action="ppaction://hlinksldjump"/>
            </p:cNvPr>
            <p:cNvSpPr/>
            <p:nvPr userDrawn="1"/>
          </p:nvSpPr>
          <p:spPr>
            <a:xfrm>
              <a:off x="7535919" y="697421"/>
              <a:ext cx="1608081" cy="790416"/>
            </a:xfrm>
            <a:prstGeom prst="rect">
              <a:avLst/>
            </a:prstGeom>
            <a:solidFill>
              <a:srgbClr val="4FC5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171873" y="1751309"/>
            <a:ext cx="6245817" cy="463399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Picture Placeholder 17"/>
          <p:cNvSpPr>
            <a:spLocks noGrp="1"/>
          </p:cNvSpPr>
          <p:nvPr>
            <p:ph type="pic" sz="quarter" idx="10"/>
          </p:nvPr>
        </p:nvSpPr>
        <p:spPr>
          <a:xfrm>
            <a:off x="6418263" y="1735138"/>
            <a:ext cx="2601912" cy="4665662"/>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27"/>
          <p:cNvGrpSpPr>
            <a:grpSpLocks/>
          </p:cNvGrpSpPr>
          <p:nvPr userDrawn="1"/>
        </p:nvGrpSpPr>
        <p:grpSpPr bwMode="auto">
          <a:xfrm>
            <a:off x="-20638" y="696913"/>
            <a:ext cx="9164638" cy="790575"/>
            <a:chOff x="-20320" y="697421"/>
            <a:chExt cx="9164320" cy="790416"/>
          </a:xfrm>
        </p:grpSpPr>
        <p:sp>
          <p:nvSpPr>
            <p:cNvPr id="7" name="Rectangle 28">
              <a:hlinkClick r:id="rId2" action="ppaction://hlinksldjump"/>
            </p:cNvPr>
            <p:cNvSpPr/>
            <p:nvPr userDrawn="1"/>
          </p:nvSpPr>
          <p:spPr>
            <a:xfrm>
              <a:off x="-20320" y="697421"/>
              <a:ext cx="1101688" cy="790416"/>
            </a:xfrm>
            <a:prstGeom prst="rect">
              <a:avLst/>
            </a:prstGeom>
            <a:solidFill>
              <a:srgbClr val="2B5E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9">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30">
              <a:hlinkClick r:id="rId4" action="ppaction://hlinksldjump"/>
            </p:cNvPr>
            <p:cNvSpPr/>
            <p:nvPr userDrawn="1"/>
          </p:nvSpPr>
          <p:spPr>
            <a:xfrm>
              <a:off x="1071843"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31">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32">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33">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3"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Rectangle 15"/>
          <p:cNvSpPr/>
          <p:nvPr userDrawn="1"/>
        </p:nvSpPr>
        <p:spPr>
          <a:xfrm>
            <a:off x="-17463" y="696913"/>
            <a:ext cx="9178926" cy="6161087"/>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4"/>
          <p:cNvSpPr/>
          <p:nvPr userDrawn="1"/>
        </p:nvSpPr>
        <p:spPr>
          <a:xfrm>
            <a:off x="-17463" y="1487488"/>
            <a:ext cx="9178926" cy="123825"/>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latin typeface="Bebas Neue Regular" panose="00000500000000000000" pitchFamily="2" charset="0"/>
            </a:endParaRPr>
          </a:p>
        </p:txBody>
      </p:sp>
      <p:grpSp>
        <p:nvGrpSpPr>
          <p:cNvPr id="6" name="Group 17"/>
          <p:cNvGrpSpPr>
            <a:grpSpLocks/>
          </p:cNvGrpSpPr>
          <p:nvPr userDrawn="1"/>
        </p:nvGrpSpPr>
        <p:grpSpPr bwMode="auto">
          <a:xfrm>
            <a:off x="-20638" y="696913"/>
            <a:ext cx="9164638" cy="790575"/>
            <a:chOff x="-20320" y="697421"/>
            <a:chExt cx="9164320" cy="790416"/>
          </a:xfrm>
        </p:grpSpPr>
        <p:sp>
          <p:nvSpPr>
            <p:cNvPr id="7" name="Rectangle 20">
              <a:hlinkClick r:id="rId2" action="ppaction://hlinksldjump"/>
            </p:cNvPr>
            <p:cNvSpPr/>
            <p:nvPr userDrawn="1"/>
          </p:nvSpPr>
          <p:spPr>
            <a:xfrm>
              <a:off x="-20320" y="697421"/>
              <a:ext cx="1101688"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Purpose</a:t>
              </a:r>
              <a:endParaRPr lang="en-US" sz="1600" b="1" dirty="0">
                <a:latin typeface="Bebas Neue Regular" panose="00000500000000000000" pitchFamily="2" charset="0"/>
              </a:endParaRPr>
            </a:p>
          </p:txBody>
        </p:sp>
        <p:sp>
          <p:nvSpPr>
            <p:cNvPr id="8" name="Rectangle 29">
              <a:hlinkClick r:id="rId3" action="ppaction://hlinksldjump"/>
            </p:cNvPr>
            <p:cNvSpPr/>
            <p:nvPr userDrawn="1"/>
          </p:nvSpPr>
          <p:spPr>
            <a:xfrm>
              <a:off x="2687862"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Theory</a:t>
              </a:r>
              <a:endParaRPr lang="en-US" sz="1600" b="1" dirty="0">
                <a:latin typeface="Bebas Neue Regular" panose="00000500000000000000" pitchFamily="2" charset="0"/>
              </a:endParaRPr>
            </a:p>
          </p:txBody>
        </p:sp>
        <p:sp>
          <p:nvSpPr>
            <p:cNvPr id="9" name="Rectangle 31">
              <a:hlinkClick r:id="rId4" action="ppaction://hlinksldjump"/>
            </p:cNvPr>
            <p:cNvSpPr/>
            <p:nvPr userDrawn="1"/>
          </p:nvSpPr>
          <p:spPr>
            <a:xfrm>
              <a:off x="1071843" y="697421"/>
              <a:ext cx="1616019" cy="790416"/>
            </a:xfrm>
            <a:prstGeom prst="rect">
              <a:avLst/>
            </a:prstGeom>
            <a:solidFill>
              <a:srgbClr val="599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Alignment</a:t>
              </a:r>
              <a:endParaRPr lang="en-US" sz="1600" b="1" dirty="0">
                <a:latin typeface="Bebas Neue Regular" panose="00000500000000000000" pitchFamily="2" charset="0"/>
              </a:endParaRPr>
            </a:p>
          </p:txBody>
        </p:sp>
        <p:sp>
          <p:nvSpPr>
            <p:cNvPr id="10" name="Rectangle 32">
              <a:hlinkClick r:id="rId5" action="ppaction://hlinksldjump"/>
            </p:cNvPr>
            <p:cNvSpPr/>
            <p:nvPr userDrawn="1"/>
          </p:nvSpPr>
          <p:spPr>
            <a:xfrm>
              <a:off x="4303881"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Socialize</a:t>
              </a:r>
              <a:endParaRPr lang="en-US" sz="1600" b="1" dirty="0">
                <a:latin typeface="Bebas Neue Regular" panose="00000500000000000000" pitchFamily="2" charset="0"/>
              </a:endParaRPr>
            </a:p>
          </p:txBody>
        </p:sp>
        <p:sp>
          <p:nvSpPr>
            <p:cNvPr id="11" name="Rectangle 33">
              <a:hlinkClick r:id="rId6" action="ppaction://hlinksldjump"/>
            </p:cNvPr>
            <p:cNvSpPr/>
            <p:nvPr userDrawn="1"/>
          </p:nvSpPr>
          <p:spPr>
            <a:xfrm>
              <a:off x="5919900" y="697421"/>
              <a:ext cx="1616019"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Samples</a:t>
              </a:r>
              <a:endParaRPr lang="en-US" sz="1600" b="1" dirty="0">
                <a:latin typeface="Bebas Neue Regular" panose="00000500000000000000" pitchFamily="2" charset="0"/>
              </a:endParaRPr>
            </a:p>
          </p:txBody>
        </p:sp>
        <p:sp>
          <p:nvSpPr>
            <p:cNvPr id="12" name="Rectangle 34">
              <a:hlinkClick r:id="rId7" action="ppaction://hlinksldjump"/>
            </p:cNvPr>
            <p:cNvSpPr/>
            <p:nvPr userDrawn="1"/>
          </p:nvSpPr>
          <p:spPr>
            <a:xfrm>
              <a:off x="7535919" y="697421"/>
              <a:ext cx="1608081" cy="790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600" b="1" dirty="0">
                  <a:latin typeface="Bebas Neue Regular" panose="00000500000000000000" pitchFamily="2" charset="0"/>
                </a:rPr>
                <a:t>Case Study</a:t>
              </a:r>
              <a:endParaRPr lang="en-US" sz="1600" b="1" dirty="0">
                <a:latin typeface="Bebas Neue Regular" panose="00000500000000000000" pitchFamily="2" charset="0"/>
              </a:endParaRPr>
            </a:p>
          </p:txBody>
        </p:sp>
      </p:grpSp>
      <p:sp>
        <p:nvSpPr>
          <p:cNvPr id="17" name="Content Placeholder 2"/>
          <p:cNvSpPr>
            <a:spLocks noGrp="1"/>
          </p:cNvSpPr>
          <p:nvPr>
            <p:ph idx="1"/>
          </p:nvPr>
        </p:nvSpPr>
        <p:spPr>
          <a:xfrm>
            <a:off x="2915943" y="1861769"/>
            <a:ext cx="6042077" cy="432205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Picture Placeholder 17"/>
          <p:cNvSpPr>
            <a:spLocks noGrp="1"/>
          </p:cNvSpPr>
          <p:nvPr>
            <p:ph type="pic" sz="quarter" idx="10"/>
          </p:nvPr>
        </p:nvSpPr>
        <p:spPr>
          <a:xfrm>
            <a:off x="143551" y="1861769"/>
            <a:ext cx="2601912" cy="1563356"/>
          </a:xfrm>
          <a:prstGeom prst="rect">
            <a:avLst/>
          </a:prstGeom>
        </p:spPr>
        <p:txBody>
          <a:bodyPr/>
          <a:lstStyle>
            <a:lvl1pPr marL="0" indent="0">
              <a:buNone/>
              <a:defRPr>
                <a:solidFill>
                  <a:sysClr val="windowText" lastClr="000000"/>
                </a:solidFill>
              </a:defRPr>
            </a:lvl1pPr>
          </a:lstStyle>
          <a:p>
            <a:pPr lvl="0"/>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88900" y="0"/>
            <a:ext cx="6329363" cy="573088"/>
          </a:xfrm>
          <a:prstGeom prst="rect">
            <a:avLst/>
          </a:prstGeom>
        </p:spPr>
        <p:txBody>
          <a:bodyPr anchor="b"/>
          <a:lstStyle>
            <a:lvl1pPr algn="l" defTabSz="914400" rtl="0" eaLnBrk="1" latinLnBrk="0" hangingPunct="1">
              <a:lnSpc>
                <a:spcPct val="90000"/>
              </a:lnSpc>
              <a:spcBef>
                <a:spcPct val="0"/>
              </a:spcBef>
              <a:buNone/>
              <a:defRPr sz="3600" kern="1200">
                <a:solidFill>
                  <a:schemeClr val="bg1"/>
                </a:solidFill>
                <a:latin typeface="Bebas Neue Bold" panose="020B0606020202050201" pitchFamily="34" charset="0"/>
                <a:ea typeface="+mj-ea"/>
                <a:cs typeface="+mj-cs"/>
              </a:defRPr>
            </a:lvl1pPr>
          </a:lstStyle>
          <a:p>
            <a:pPr fontAlgn="auto">
              <a:spcAft>
                <a:spcPts val="0"/>
              </a:spcAft>
              <a:defRPr/>
            </a:pPr>
            <a:r>
              <a:rPr lang="en-US" dirty="0" smtClean="0"/>
              <a:t>Tests &amp; Instructional Strategy</a:t>
            </a:r>
            <a:endParaRPr lang="en-US" dirty="0"/>
          </a:p>
        </p:txBody>
      </p:sp>
    </p:spTree>
    <p:custDataLst>
      <p:tags r:id="rId24"/>
    </p:custData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Lst>
  <p:timing>
    <p:tnLst>
      <p:par>
        <p:cTn id="1" dur="indefinite" restart="never" nodeType="tmRoot"/>
      </p:par>
    </p:tnLst>
  </p:timing>
  <p:txStyles>
    <p:titleStyle>
      <a:lvl1pPr algn="ctr" rtl="0" fontAlgn="base">
        <a:lnSpc>
          <a:spcPct val="90000"/>
        </a:lnSpc>
        <a:spcBef>
          <a:spcPct val="0"/>
        </a:spcBef>
        <a:spcAft>
          <a:spcPct val="0"/>
        </a:spcAft>
        <a:defRPr kern="1200">
          <a:solidFill>
            <a:schemeClr val="bg1"/>
          </a:solidFill>
          <a:latin typeface="Bebas Neue Bold" panose="020B0606020202050201" pitchFamily="34" charset="0"/>
          <a:ea typeface="+mj-ea"/>
          <a:cs typeface="+mj-cs"/>
        </a:defRPr>
      </a:lvl1pPr>
      <a:lvl2pPr algn="ctr" rtl="0" fontAlgn="base">
        <a:lnSpc>
          <a:spcPct val="90000"/>
        </a:lnSpc>
        <a:spcBef>
          <a:spcPct val="0"/>
        </a:spcBef>
        <a:spcAft>
          <a:spcPct val="0"/>
        </a:spcAft>
        <a:defRPr>
          <a:solidFill>
            <a:schemeClr val="bg1"/>
          </a:solidFill>
          <a:latin typeface="Bebas Neue Bold"/>
        </a:defRPr>
      </a:lvl2pPr>
      <a:lvl3pPr algn="ctr" rtl="0" fontAlgn="base">
        <a:lnSpc>
          <a:spcPct val="90000"/>
        </a:lnSpc>
        <a:spcBef>
          <a:spcPct val="0"/>
        </a:spcBef>
        <a:spcAft>
          <a:spcPct val="0"/>
        </a:spcAft>
        <a:defRPr>
          <a:solidFill>
            <a:schemeClr val="bg1"/>
          </a:solidFill>
          <a:latin typeface="Bebas Neue Bold"/>
        </a:defRPr>
      </a:lvl3pPr>
      <a:lvl4pPr algn="ctr" rtl="0" fontAlgn="base">
        <a:lnSpc>
          <a:spcPct val="90000"/>
        </a:lnSpc>
        <a:spcBef>
          <a:spcPct val="0"/>
        </a:spcBef>
        <a:spcAft>
          <a:spcPct val="0"/>
        </a:spcAft>
        <a:defRPr>
          <a:solidFill>
            <a:schemeClr val="bg1"/>
          </a:solidFill>
          <a:latin typeface="Bebas Neue Bold"/>
        </a:defRPr>
      </a:lvl4pPr>
      <a:lvl5pPr algn="ctr" rtl="0" fontAlgn="base">
        <a:lnSpc>
          <a:spcPct val="90000"/>
        </a:lnSpc>
        <a:spcBef>
          <a:spcPct val="0"/>
        </a:spcBef>
        <a:spcAft>
          <a:spcPct val="0"/>
        </a:spcAft>
        <a:defRPr>
          <a:solidFill>
            <a:schemeClr val="bg1"/>
          </a:solidFill>
          <a:latin typeface="Bebas Neue Bold"/>
        </a:defRPr>
      </a:lvl5pPr>
      <a:lvl6pPr marL="457200" algn="ctr" rtl="0" fontAlgn="base">
        <a:lnSpc>
          <a:spcPct val="90000"/>
        </a:lnSpc>
        <a:spcBef>
          <a:spcPct val="0"/>
        </a:spcBef>
        <a:spcAft>
          <a:spcPct val="0"/>
        </a:spcAft>
        <a:defRPr>
          <a:solidFill>
            <a:schemeClr val="bg1"/>
          </a:solidFill>
          <a:latin typeface="Bebas Neue Bold"/>
        </a:defRPr>
      </a:lvl6pPr>
      <a:lvl7pPr marL="914400" algn="ctr" rtl="0" fontAlgn="base">
        <a:lnSpc>
          <a:spcPct val="90000"/>
        </a:lnSpc>
        <a:spcBef>
          <a:spcPct val="0"/>
        </a:spcBef>
        <a:spcAft>
          <a:spcPct val="0"/>
        </a:spcAft>
        <a:defRPr>
          <a:solidFill>
            <a:schemeClr val="bg1"/>
          </a:solidFill>
          <a:latin typeface="Bebas Neue Bold"/>
        </a:defRPr>
      </a:lvl7pPr>
      <a:lvl8pPr marL="1371600" algn="ctr" rtl="0" fontAlgn="base">
        <a:lnSpc>
          <a:spcPct val="90000"/>
        </a:lnSpc>
        <a:spcBef>
          <a:spcPct val="0"/>
        </a:spcBef>
        <a:spcAft>
          <a:spcPct val="0"/>
        </a:spcAft>
        <a:defRPr>
          <a:solidFill>
            <a:schemeClr val="bg1"/>
          </a:solidFill>
          <a:latin typeface="Bebas Neue Bold"/>
        </a:defRPr>
      </a:lvl8pPr>
      <a:lvl9pPr marL="1828800" algn="ctr" rtl="0" fontAlgn="base">
        <a:lnSpc>
          <a:spcPct val="90000"/>
        </a:lnSpc>
        <a:spcBef>
          <a:spcPct val="0"/>
        </a:spcBef>
        <a:spcAft>
          <a:spcPct val="0"/>
        </a:spcAft>
        <a:defRPr>
          <a:solidFill>
            <a:schemeClr val="bg1"/>
          </a:solidFill>
          <a:latin typeface="Bebas Neue Bold"/>
        </a:defRPr>
      </a:lvl9pPr>
    </p:titleStyle>
    <p:bodyStyle>
      <a:lvl1pPr marL="228600" indent="-228600" algn="l" rtl="0" fontAlgn="base">
        <a:lnSpc>
          <a:spcPct val="90000"/>
        </a:lnSpc>
        <a:spcBef>
          <a:spcPts val="1000"/>
        </a:spcBef>
        <a:spcAft>
          <a:spcPct val="0"/>
        </a:spcAft>
        <a:buFont typeface="Wingdings" pitchFamily="2" charset="2"/>
        <a:buChar char="§"/>
        <a:defRPr sz="14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fontAlgn="base">
        <a:lnSpc>
          <a:spcPct val="90000"/>
        </a:lnSpc>
        <a:spcBef>
          <a:spcPts val="500"/>
        </a:spcBef>
        <a:spcAft>
          <a:spcPct val="0"/>
        </a:spcAft>
        <a:buFont typeface="Wingdings" pitchFamily="2" charset="2"/>
        <a:buChar char="§"/>
        <a:defRPr sz="12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fontAlgn="base">
        <a:lnSpc>
          <a:spcPct val="90000"/>
        </a:lnSpc>
        <a:spcBef>
          <a:spcPts val="500"/>
        </a:spcBef>
        <a:spcAft>
          <a:spcPct val="0"/>
        </a:spcAft>
        <a:buFont typeface="Wingdings" pitchFamily="2" charset="2"/>
        <a:buChar char="§"/>
        <a:defRPr sz="11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fontAlgn="base">
        <a:lnSpc>
          <a:spcPct val="90000"/>
        </a:lnSpc>
        <a:spcBef>
          <a:spcPts val="500"/>
        </a:spcBef>
        <a:spcAft>
          <a:spcPct val="0"/>
        </a:spcAft>
        <a:buFont typeface="Wingdings" pitchFamily="2" charset="2"/>
        <a:buChar char="§"/>
        <a:defRPr sz="1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fontAlgn="base">
        <a:lnSpc>
          <a:spcPct val="90000"/>
        </a:lnSpc>
        <a:spcBef>
          <a:spcPts val="500"/>
        </a:spcBef>
        <a:spcAft>
          <a:spcPct val="0"/>
        </a:spcAft>
        <a:buFont typeface="Wingdings" pitchFamily="2" charset="2"/>
        <a:buChar char="§"/>
        <a:defRPr sz="10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hyperlink" Target="https://testing.byu.edu/handbooks/14%20Rules%20for%20Writing%20Multiple-Choice%20Questions.pdf" TargetMode="External"/><Relationship Id="rId4" Type="http://schemas.openxmlformats.org/officeDocument/2006/relationships/hyperlink" Target="http://www.duq.edu/about/centers-and-institutes/center-for-teaching-excellence/teaching-and-learning/multiple-choice-exam-construction"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11300"/>
            <a:ext cx="7648575" cy="2862263"/>
          </a:xfrm>
          <a:prstGeom prst="rect">
            <a:avLst/>
          </a:prstGeom>
          <a:solidFill>
            <a:schemeClr val="accent1">
              <a:lumMod val="60000"/>
              <a:lumOff val="40000"/>
            </a:schemeClr>
          </a:solidFill>
          <a:ln>
            <a:solidFill>
              <a:schemeClr val="tx1"/>
            </a:solidFill>
            <a:prstDash val="dash"/>
          </a:ln>
        </p:spPr>
        <p:txBody>
          <a:bodyPr>
            <a:spAutoFit/>
          </a:bodyPr>
          <a:lstStyle/>
          <a:p>
            <a:pPr fontAlgn="auto">
              <a:spcBef>
                <a:spcPts val="0"/>
              </a:spcBef>
              <a:spcAft>
                <a:spcPts val="0"/>
              </a:spcAft>
              <a:defRPr/>
            </a:pPr>
            <a:r>
              <a:rPr lang="en-US" sz="6000" dirty="0">
                <a:latin typeface="Bebas Neue Bold" panose="020B0606020202050201" pitchFamily="34" charset="0"/>
                <a:cs typeface="+mn-cs"/>
              </a:rPr>
              <a:t>Aligning Assessments With Your Instructional Strategy</a:t>
            </a:r>
            <a:endParaRPr lang="en-US" sz="6000" dirty="0">
              <a:latin typeface="Bebas Neue Bold" panose="020B0606020202050201" pitchFamily="34" charset="0"/>
              <a:cs typeface="+mn-cs"/>
            </a:endParaRPr>
          </a:p>
        </p:txBody>
      </p:sp>
      <p:sp>
        <p:nvSpPr>
          <p:cNvPr id="5" name="TextBox 4"/>
          <p:cNvSpPr txBox="1"/>
          <p:nvPr/>
        </p:nvSpPr>
        <p:spPr>
          <a:xfrm>
            <a:off x="2746375" y="3498850"/>
            <a:ext cx="6616700" cy="3254375"/>
          </a:xfrm>
          <a:prstGeom prst="rect">
            <a:avLst/>
          </a:prstGeom>
          <a:solidFill>
            <a:schemeClr val="accent3">
              <a:lumMod val="40000"/>
              <a:lumOff val="60000"/>
            </a:schemeClr>
          </a:solidFill>
          <a:ln w="19050">
            <a:solidFill>
              <a:schemeClr val="accent1"/>
            </a:solidFill>
          </a:ln>
        </p:spPr>
        <p:txBody>
          <a:bodyPr>
            <a:spAutoFit/>
          </a:bodyPr>
          <a:lstStyle/>
          <a:p>
            <a:pPr fontAlgn="auto">
              <a:lnSpc>
                <a:spcPct val="90000"/>
              </a:lnSpc>
              <a:spcBef>
                <a:spcPts val="1000"/>
              </a:spcBef>
              <a:spcAft>
                <a:spcPts val="0"/>
              </a:spcAft>
              <a:defRPr/>
            </a:pPr>
            <a:r>
              <a:rPr lang="en-US" sz="1400" b="1" dirty="0">
                <a:solidFill>
                  <a:srgbClr val="000000"/>
                </a:solidFill>
                <a:latin typeface="Tahoma" panose="020B0604030504040204" pitchFamily="34" charset="0"/>
                <a:cs typeface="+mn-cs"/>
              </a:rPr>
              <a:t>•</a:t>
            </a:r>
            <a:r>
              <a:rPr lang="en-US" sz="1400" b="1" dirty="0">
                <a:solidFill>
                  <a:srgbClr val="000000"/>
                </a:solidFill>
                <a:latin typeface="Tahoma" panose="020B0604030504040204" pitchFamily="34" charset="0"/>
                <a:cs typeface="+mn-cs"/>
              </a:rPr>
              <a:t> Understand the relationship between learning objectives and exam </a:t>
            </a:r>
            <a:r>
              <a:rPr lang="en-US" sz="1400" b="1" dirty="0">
                <a:solidFill>
                  <a:srgbClr val="000000"/>
                </a:solidFill>
                <a:latin typeface="Tahoma" panose="020B0604030504040204" pitchFamily="34" charset="0"/>
                <a:cs typeface="+mn-cs"/>
              </a:rPr>
              <a:t>questions</a:t>
            </a:r>
          </a:p>
          <a:p>
            <a:pPr fontAlgn="auto">
              <a:lnSpc>
                <a:spcPct val="90000"/>
              </a:lnSpc>
              <a:spcBef>
                <a:spcPts val="1000"/>
              </a:spcBef>
              <a:spcAft>
                <a:spcPts val="0"/>
              </a:spcAft>
              <a:defRPr/>
            </a:pPr>
            <a:r>
              <a:rPr lang="en-US" sz="1400" b="1" dirty="0">
                <a:solidFill>
                  <a:prstClr val="black"/>
                </a:solidFill>
                <a:latin typeface="+mn-lt"/>
                <a:cs typeface="+mn-cs"/>
              </a:rPr>
              <a:t/>
            </a:r>
            <a:br>
              <a:rPr lang="en-US" sz="1400" b="1" dirty="0">
                <a:solidFill>
                  <a:prstClr val="black"/>
                </a:solidFill>
                <a:latin typeface="+mn-lt"/>
                <a:cs typeface="+mn-cs"/>
              </a:rPr>
            </a:br>
            <a:r>
              <a:rPr lang="en-US" sz="1400" b="1" dirty="0">
                <a:solidFill>
                  <a:srgbClr val="000000"/>
                </a:solidFill>
                <a:latin typeface="Tahoma" panose="020B0604030504040204" pitchFamily="34" charset="0"/>
                <a:cs typeface="+mn-cs"/>
              </a:rPr>
              <a:t>• Define discrimination, validity, and reliability for </a:t>
            </a:r>
            <a:r>
              <a:rPr lang="en-US" sz="1400" b="1" dirty="0">
                <a:solidFill>
                  <a:srgbClr val="000000"/>
                </a:solidFill>
                <a:latin typeface="Tahoma" panose="020B0604030504040204" pitchFamily="34" charset="0"/>
                <a:cs typeface="+mn-cs"/>
              </a:rPr>
              <a:t>exams</a:t>
            </a:r>
          </a:p>
          <a:p>
            <a:pPr fontAlgn="auto">
              <a:lnSpc>
                <a:spcPct val="90000"/>
              </a:lnSpc>
              <a:spcBef>
                <a:spcPts val="1000"/>
              </a:spcBef>
              <a:spcAft>
                <a:spcPts val="0"/>
              </a:spcAft>
              <a:defRPr/>
            </a:pPr>
            <a:r>
              <a:rPr lang="en-US" sz="1400" b="1" dirty="0">
                <a:solidFill>
                  <a:prstClr val="black"/>
                </a:solidFill>
                <a:latin typeface="+mn-lt"/>
                <a:cs typeface="+mn-cs"/>
              </a:rPr>
              <a:t/>
            </a:r>
            <a:br>
              <a:rPr lang="en-US" sz="1400" b="1" dirty="0">
                <a:solidFill>
                  <a:prstClr val="black"/>
                </a:solidFill>
                <a:latin typeface="+mn-lt"/>
                <a:cs typeface="+mn-cs"/>
              </a:rPr>
            </a:br>
            <a:r>
              <a:rPr lang="en-US" sz="1400" b="1" dirty="0">
                <a:solidFill>
                  <a:srgbClr val="000000"/>
                </a:solidFill>
                <a:latin typeface="Tahoma" panose="020B0604030504040204" pitchFamily="34" charset="0"/>
                <a:cs typeface="+mn-cs"/>
              </a:rPr>
              <a:t>• Know how discrimination, validity, and reliability support long-term data </a:t>
            </a:r>
            <a:r>
              <a:rPr lang="en-US" sz="1400" b="1" dirty="0">
                <a:solidFill>
                  <a:srgbClr val="000000"/>
                </a:solidFill>
                <a:latin typeface="Tahoma" panose="020B0604030504040204" pitchFamily="34" charset="0"/>
                <a:cs typeface="+mn-cs"/>
              </a:rPr>
              <a:t>integrity</a:t>
            </a:r>
          </a:p>
          <a:p>
            <a:pPr fontAlgn="auto">
              <a:lnSpc>
                <a:spcPct val="90000"/>
              </a:lnSpc>
              <a:spcBef>
                <a:spcPts val="1000"/>
              </a:spcBef>
              <a:spcAft>
                <a:spcPts val="0"/>
              </a:spcAft>
              <a:defRPr/>
            </a:pPr>
            <a:r>
              <a:rPr lang="en-US" sz="1400" b="1" dirty="0">
                <a:solidFill>
                  <a:prstClr val="black"/>
                </a:solidFill>
                <a:latin typeface="+mn-lt"/>
                <a:cs typeface="+mn-cs"/>
              </a:rPr>
              <a:t/>
            </a:r>
            <a:br>
              <a:rPr lang="en-US" sz="1400" b="1" dirty="0">
                <a:solidFill>
                  <a:prstClr val="black"/>
                </a:solidFill>
                <a:latin typeface="+mn-lt"/>
                <a:cs typeface="+mn-cs"/>
              </a:rPr>
            </a:br>
            <a:r>
              <a:rPr lang="en-US" sz="1400" b="1" dirty="0">
                <a:solidFill>
                  <a:srgbClr val="000000"/>
                </a:solidFill>
                <a:latin typeface="Tahoma" panose="020B0604030504040204" pitchFamily="34" charset="0"/>
                <a:cs typeface="+mn-cs"/>
              </a:rPr>
              <a:t>• Be able to communicate exam strategy to a </a:t>
            </a:r>
            <a:r>
              <a:rPr lang="en-US" sz="1400" b="1" dirty="0">
                <a:solidFill>
                  <a:srgbClr val="000000"/>
                </a:solidFill>
                <a:latin typeface="Tahoma" panose="020B0604030504040204" pitchFamily="34" charset="0"/>
                <a:cs typeface="+mn-cs"/>
              </a:rPr>
              <a:t>client</a:t>
            </a:r>
          </a:p>
          <a:p>
            <a:pPr fontAlgn="auto">
              <a:lnSpc>
                <a:spcPct val="90000"/>
              </a:lnSpc>
              <a:spcBef>
                <a:spcPts val="1000"/>
              </a:spcBef>
              <a:spcAft>
                <a:spcPts val="0"/>
              </a:spcAft>
              <a:defRPr/>
            </a:pPr>
            <a:r>
              <a:rPr lang="en-US" sz="1400" b="1" dirty="0">
                <a:solidFill>
                  <a:prstClr val="black"/>
                </a:solidFill>
                <a:latin typeface="+mn-lt"/>
                <a:cs typeface="+mn-cs"/>
              </a:rPr>
              <a:t/>
            </a:r>
            <a:br>
              <a:rPr lang="en-US" sz="1400" b="1" dirty="0">
                <a:solidFill>
                  <a:prstClr val="black"/>
                </a:solidFill>
                <a:latin typeface="+mn-lt"/>
                <a:cs typeface="+mn-cs"/>
              </a:rPr>
            </a:br>
            <a:r>
              <a:rPr lang="en-US" sz="1400" b="1" dirty="0">
                <a:solidFill>
                  <a:srgbClr val="000000"/>
                </a:solidFill>
                <a:latin typeface="Tahoma" panose="020B0604030504040204" pitchFamily="34" charset="0"/>
                <a:cs typeface="+mn-cs"/>
              </a:rPr>
              <a:t>• Demonstrate the ability to assess the strength of exam </a:t>
            </a:r>
            <a:r>
              <a:rPr lang="en-US" sz="1400" b="1" dirty="0">
                <a:solidFill>
                  <a:srgbClr val="000000"/>
                </a:solidFill>
                <a:latin typeface="Tahoma" panose="020B0604030504040204" pitchFamily="34" charset="0"/>
                <a:cs typeface="+mn-cs"/>
              </a:rPr>
              <a:t>questions</a:t>
            </a:r>
          </a:p>
          <a:p>
            <a:pPr fontAlgn="auto">
              <a:lnSpc>
                <a:spcPct val="90000"/>
              </a:lnSpc>
              <a:spcBef>
                <a:spcPts val="1000"/>
              </a:spcBef>
              <a:spcAft>
                <a:spcPts val="0"/>
              </a:spcAft>
              <a:defRPr/>
            </a:pPr>
            <a:r>
              <a:rPr lang="en-US" sz="1400" b="1" dirty="0">
                <a:solidFill>
                  <a:prstClr val="black"/>
                </a:solidFill>
                <a:latin typeface="+mn-lt"/>
                <a:cs typeface="+mn-cs"/>
              </a:rPr>
              <a:t/>
            </a:r>
            <a:br>
              <a:rPr lang="en-US" sz="1400" b="1" dirty="0">
                <a:solidFill>
                  <a:prstClr val="black"/>
                </a:solidFill>
                <a:latin typeface="+mn-lt"/>
                <a:cs typeface="+mn-cs"/>
              </a:rPr>
            </a:br>
            <a:r>
              <a:rPr lang="en-US" sz="1400" b="1" dirty="0">
                <a:solidFill>
                  <a:srgbClr val="000000"/>
                </a:solidFill>
                <a:latin typeface="Tahoma" panose="020B0604030504040204" pitchFamily="34" charset="0"/>
                <a:cs typeface="+mn-cs"/>
              </a:rPr>
              <a:t>• Write a </a:t>
            </a:r>
            <a:r>
              <a:rPr lang="en-US" sz="1400" b="1" dirty="0">
                <a:solidFill>
                  <a:srgbClr val="000000"/>
                </a:solidFill>
                <a:latin typeface="Tahoma" panose="020B0604030504040204" pitchFamily="34" charset="0"/>
                <a:cs typeface="+mn-cs"/>
              </a:rPr>
              <a:t>brief test </a:t>
            </a:r>
            <a:r>
              <a:rPr lang="en-US" sz="1400" b="1" dirty="0">
                <a:solidFill>
                  <a:srgbClr val="000000"/>
                </a:solidFill>
                <a:latin typeface="Tahoma" panose="020B0604030504040204" pitchFamily="34" charset="0"/>
                <a:cs typeface="+mn-cs"/>
              </a:rPr>
              <a:t>on a training case study</a:t>
            </a:r>
            <a:endParaRPr lang="en-US" sz="1400" b="1" dirty="0">
              <a:solidFill>
                <a:prstClr val="black"/>
              </a:solidFill>
              <a:latin typeface="+mn-lt"/>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bwMode="auto">
          <a:xfrm>
            <a:off x="171450" y="1751013"/>
            <a:ext cx="6246813" cy="774700"/>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3200" smtClean="0">
                <a:latin typeface="Bebas Neue Bold"/>
                <a:ea typeface="Open Sans"/>
                <a:cs typeface="Open Sans"/>
              </a:rPr>
              <a:t>What is the purpose of an assessment?</a:t>
            </a:r>
          </a:p>
          <a:p>
            <a:pPr marL="0" indent="0">
              <a:buFont typeface="Wingdings" pitchFamily="2" charset="2"/>
              <a:buNone/>
            </a:pPr>
            <a:endParaRPr lang="en-US" sz="5400" smtClean="0">
              <a:latin typeface="Bebas Neue Bold"/>
              <a:ea typeface="Open Sans"/>
              <a:cs typeface="Open Sans"/>
            </a:endParaRPr>
          </a:p>
        </p:txBody>
      </p:sp>
      <p:sp>
        <p:nvSpPr>
          <p:cNvPr id="5" name="TextBox 4"/>
          <p:cNvSpPr txBox="1">
            <a:spLocks noChangeArrowheads="1"/>
          </p:cNvSpPr>
          <p:nvPr/>
        </p:nvSpPr>
        <p:spPr bwMode="auto">
          <a:xfrm>
            <a:off x="182563" y="2614613"/>
            <a:ext cx="6062662" cy="2954337"/>
          </a:xfrm>
          <a:prstGeom prst="rect">
            <a:avLst/>
          </a:prstGeom>
          <a:noFill/>
          <a:ln w="9525">
            <a:noFill/>
            <a:miter lim="800000"/>
            <a:headEnd/>
            <a:tailEnd/>
          </a:ln>
        </p:spPr>
        <p:txBody>
          <a:bodyPr>
            <a:spAutoFit/>
          </a:bodyPr>
          <a:lstStyle/>
          <a:p>
            <a:pPr marL="342900" indent="-342900">
              <a:buFont typeface="Calibri Light" pitchFamily="34" charset="0"/>
              <a:buAutoNum type="arabicPeriod"/>
            </a:pPr>
            <a:r>
              <a:rPr lang="en-US" sz="2400" b="1">
                <a:latin typeface="Calibri" pitchFamily="34" charset="0"/>
              </a:rPr>
              <a:t>Data</a:t>
            </a:r>
          </a:p>
          <a:p>
            <a:pPr marL="342900" indent="-342900">
              <a:buFont typeface="Calibri Light" pitchFamily="34" charset="0"/>
              <a:buAutoNum type="arabicPeriod"/>
            </a:pPr>
            <a:endParaRPr lang="en-US" sz="2400" b="1">
              <a:latin typeface="Calibri" pitchFamily="34" charset="0"/>
            </a:endParaRPr>
          </a:p>
          <a:p>
            <a:pPr marL="342900" indent="-342900">
              <a:buFont typeface="Calibri Light" pitchFamily="34" charset="0"/>
              <a:buAutoNum type="arabicPeriod"/>
            </a:pPr>
            <a:r>
              <a:rPr lang="en-US" sz="2400" b="1">
                <a:latin typeface="Calibri" pitchFamily="34" charset="0"/>
              </a:rPr>
              <a:t>Evaluation of Materials</a:t>
            </a:r>
          </a:p>
          <a:p>
            <a:pPr marL="342900" indent="-342900">
              <a:buFont typeface="Calibri Light" pitchFamily="34" charset="0"/>
              <a:buAutoNum type="arabicPeriod"/>
            </a:pPr>
            <a:endParaRPr lang="en-US" sz="2400" b="1">
              <a:latin typeface="Calibri" pitchFamily="34" charset="0"/>
            </a:endParaRPr>
          </a:p>
          <a:p>
            <a:pPr marL="342900" indent="-342900">
              <a:buFont typeface="Calibri Light" pitchFamily="34" charset="0"/>
              <a:buAutoNum type="arabicPeriod"/>
            </a:pPr>
            <a:r>
              <a:rPr lang="en-US" sz="2400" b="1">
                <a:latin typeface="Calibri" pitchFamily="34" charset="0"/>
              </a:rPr>
              <a:t>Compliance (Internal/External)</a:t>
            </a:r>
          </a:p>
          <a:p>
            <a:pPr marL="342900" indent="-342900">
              <a:buFont typeface="Calibri Light" pitchFamily="34" charset="0"/>
              <a:buAutoNum type="arabicPeriod"/>
            </a:pPr>
            <a:endParaRPr lang="en-US" sz="2400" b="1">
              <a:latin typeface="Calibri" pitchFamily="34" charset="0"/>
            </a:endParaRPr>
          </a:p>
          <a:p>
            <a:pPr marL="342900" indent="-342900">
              <a:buFont typeface="Calibri Light" pitchFamily="34" charset="0"/>
              <a:buAutoNum type="arabicPeriod"/>
            </a:pPr>
            <a:r>
              <a:rPr lang="en-US" sz="2400" b="1">
                <a:latin typeface="Calibri" pitchFamily="34" charset="0"/>
              </a:rPr>
              <a:t>Because “they” want one</a:t>
            </a:r>
            <a:r>
              <a:rPr lang="en-US">
                <a:latin typeface="Calibri" pitchFamily="34" charset="0"/>
              </a:rPr>
              <a:t/>
            </a:r>
            <a:br>
              <a:rPr lang="en-US">
                <a:latin typeface="Calibri" pitchFamily="34" charset="0"/>
              </a:rPr>
            </a:br>
            <a:endParaRPr lang="en-US">
              <a:latin typeface="Calibri" pitchFamily="34" charset="0"/>
            </a:endParaRPr>
          </a:p>
        </p:txBody>
      </p:sp>
      <p:pic>
        <p:nvPicPr>
          <p:cNvPr id="27651" name="Picture Placeholder 2"/>
          <p:cNvPicPr>
            <a:picLocks noGrp="1" noChangeAspect="1"/>
          </p:cNvPicPr>
          <p:nvPr>
            <p:ph type="pic" sz="quarter" idx="10"/>
          </p:nvPr>
        </p:nvPicPr>
        <p:blipFill>
          <a:blip r:embed="rId4"/>
          <a:srcRect l="20952" r="20952"/>
          <a:stretch>
            <a:fillRect/>
          </a:stretch>
        </p:blipFill>
        <p:spPr bwMode="auto">
          <a:xfrm>
            <a:off x="6402388" y="1719263"/>
            <a:ext cx="2601912" cy="4665662"/>
          </a:xfrm>
          <a:noFill/>
          <a:ln>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3"/>
          <p:cNvSpPr>
            <a:spLocks noGrp="1"/>
          </p:cNvSpPr>
          <p:nvPr>
            <p:ph idx="1"/>
          </p:nvPr>
        </p:nvSpPr>
        <p:spPr bwMode="auto">
          <a:xfrm>
            <a:off x="3203575" y="1862138"/>
            <a:ext cx="5754688" cy="681037"/>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6000" smtClean="0">
                <a:latin typeface="Bebas Neue Bold"/>
                <a:ea typeface="Open Sans"/>
                <a:cs typeface="Open Sans"/>
              </a:rPr>
              <a:t>Aligning Your Tests</a:t>
            </a:r>
          </a:p>
        </p:txBody>
      </p:sp>
      <p:sp>
        <p:nvSpPr>
          <p:cNvPr id="6" name="TextBox 5"/>
          <p:cNvSpPr txBox="1">
            <a:spLocks noChangeArrowheads="1"/>
          </p:cNvSpPr>
          <p:nvPr/>
        </p:nvSpPr>
        <p:spPr bwMode="auto">
          <a:xfrm>
            <a:off x="3203575" y="2895600"/>
            <a:ext cx="5534025" cy="2247900"/>
          </a:xfrm>
          <a:prstGeom prst="rect">
            <a:avLst/>
          </a:prstGeom>
          <a:noFill/>
          <a:ln w="9525">
            <a:noFill/>
            <a:miter lim="800000"/>
            <a:headEnd/>
            <a:tailEnd/>
          </a:ln>
        </p:spPr>
        <p:txBody>
          <a:bodyPr>
            <a:spAutoFit/>
          </a:bodyPr>
          <a:lstStyle/>
          <a:p>
            <a:r>
              <a:rPr lang="en-US" sz="2000" b="1">
                <a:latin typeface="Calibri" pitchFamily="34" charset="0"/>
              </a:rPr>
              <a:t>Use Design Documents</a:t>
            </a:r>
          </a:p>
          <a:p>
            <a:endParaRPr lang="en-US" sz="2000" b="1">
              <a:latin typeface="Calibri" pitchFamily="34" charset="0"/>
            </a:endParaRPr>
          </a:p>
          <a:p>
            <a:r>
              <a:rPr lang="en-US" sz="2000" b="1">
                <a:latin typeface="Calibri" pitchFamily="34" charset="0"/>
              </a:rPr>
              <a:t>Use a test item matrix</a:t>
            </a:r>
          </a:p>
          <a:p>
            <a:endParaRPr lang="en-US" sz="2000" b="1">
              <a:latin typeface="Calibri" pitchFamily="34" charset="0"/>
            </a:endParaRPr>
          </a:p>
          <a:p>
            <a:r>
              <a:rPr lang="en-US" sz="2000" b="1">
                <a:latin typeface="Calibri" pitchFamily="34" charset="0"/>
              </a:rPr>
              <a:t>Develop concrete instructional objectives</a:t>
            </a:r>
          </a:p>
          <a:p>
            <a:endParaRPr lang="en-US" sz="2000" b="1">
              <a:latin typeface="Calibri" pitchFamily="34" charset="0"/>
            </a:endParaRPr>
          </a:p>
          <a:p>
            <a:r>
              <a:rPr lang="en-US" sz="2000" b="1">
                <a:latin typeface="Calibri" pitchFamily="34" charset="0"/>
              </a:rPr>
              <a:t>Gain stakeholder buy in</a:t>
            </a:r>
          </a:p>
        </p:txBody>
      </p:sp>
      <p:pic>
        <p:nvPicPr>
          <p:cNvPr id="3" name="Picture Placeholder 2"/>
          <p:cNvPicPr>
            <a:picLocks noGrp="1" noChangeAspect="1"/>
          </p:cNvPicPr>
          <p:nvPr>
            <p:ph type="pic" sz="quarter" idx="10"/>
          </p:nvPr>
        </p:nvPicPr>
        <p:blipFill>
          <a:blip r:embed="rId4">
            <a:extLst>
              <a:ext uri="{28A0092B-C50C-407E-A947-70E740481C1C}"/>
            </a:extLst>
          </a:blip>
          <a:srcRect l="12077" r="12077"/>
          <a:stretch>
            <a:fillRect/>
          </a:stretch>
        </p:blipFill>
        <p:spPr>
          <a:xfrm>
            <a:off x="142875" y="1862138"/>
            <a:ext cx="3060700" cy="4035425"/>
          </a:xfrm>
          <a:effectLst>
            <a:softEdge rad="63500"/>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72156"/>
          </a:schemeClr>
        </a:solidFill>
        <a:effectLst/>
      </p:bgPr>
    </p:bg>
    <p:spTree>
      <p:nvGrpSpPr>
        <p:cNvPr id="1" name=""/>
        <p:cNvGrpSpPr/>
        <p:nvPr/>
      </p:nvGrpSpPr>
      <p:grpSpPr>
        <a:xfrm>
          <a:off x="0" y="0"/>
          <a:ext cx="0" cy="0"/>
          <a:chOff x="0" y="0"/>
          <a:chExt cx="0" cy="0"/>
        </a:xfrm>
      </p:grpSpPr>
      <p:sp>
        <p:nvSpPr>
          <p:cNvPr id="31746" name="Content Placeholder 3"/>
          <p:cNvSpPr>
            <a:spLocks noGrp="1"/>
          </p:cNvSpPr>
          <p:nvPr>
            <p:ph idx="1"/>
          </p:nvPr>
        </p:nvSpPr>
        <p:spPr bwMode="auto">
          <a:xfrm>
            <a:off x="171450" y="1751013"/>
            <a:ext cx="6246813" cy="800100"/>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4000" smtClean="0">
                <a:latin typeface="Bebas Neue Bold"/>
                <a:ea typeface="Open Sans"/>
                <a:cs typeface="Open Sans"/>
              </a:rPr>
              <a:t>Constructing a Titanium Exam</a:t>
            </a:r>
          </a:p>
        </p:txBody>
      </p:sp>
      <p:sp>
        <p:nvSpPr>
          <p:cNvPr id="6" name="TextBox 5"/>
          <p:cNvSpPr txBox="1">
            <a:spLocks noChangeArrowheads="1"/>
          </p:cNvSpPr>
          <p:nvPr/>
        </p:nvSpPr>
        <p:spPr bwMode="auto">
          <a:xfrm>
            <a:off x="171450" y="2551113"/>
            <a:ext cx="5822950" cy="2308225"/>
          </a:xfrm>
          <a:prstGeom prst="rect">
            <a:avLst/>
          </a:prstGeom>
          <a:noFill/>
          <a:ln w="9525">
            <a:noFill/>
            <a:miter lim="800000"/>
            <a:headEnd/>
            <a:tailEnd/>
          </a:ln>
        </p:spPr>
        <p:txBody>
          <a:bodyPr>
            <a:spAutoFit/>
          </a:bodyPr>
          <a:lstStyle/>
          <a:p>
            <a:r>
              <a:rPr lang="en-US" sz="2400">
                <a:latin typeface="Calibri" pitchFamily="34" charset="0"/>
              </a:rPr>
              <a:t>Validity</a:t>
            </a:r>
          </a:p>
          <a:p>
            <a:endParaRPr lang="en-US" sz="2400">
              <a:latin typeface="Calibri" pitchFamily="34" charset="0"/>
            </a:endParaRPr>
          </a:p>
          <a:p>
            <a:r>
              <a:rPr lang="en-US" sz="2400">
                <a:latin typeface="Calibri" pitchFamily="34" charset="0"/>
              </a:rPr>
              <a:t>Reliability</a:t>
            </a:r>
          </a:p>
          <a:p>
            <a:endParaRPr lang="en-US" sz="2400">
              <a:latin typeface="Calibri" pitchFamily="34" charset="0"/>
            </a:endParaRPr>
          </a:p>
          <a:p>
            <a:r>
              <a:rPr lang="en-US" sz="2400">
                <a:latin typeface="Calibri" pitchFamily="34" charset="0"/>
              </a:rPr>
              <a:t>Discrimination</a:t>
            </a:r>
          </a:p>
          <a:p>
            <a:endParaRPr lang="en-US" sz="2400">
              <a:latin typeface="Calibri" pitchFamily="34" charset="0"/>
            </a:endParaRPr>
          </a:p>
        </p:txBody>
      </p:sp>
      <p:pic>
        <p:nvPicPr>
          <p:cNvPr id="2" name="Picture Placeholder 1"/>
          <p:cNvPicPr>
            <a:picLocks noGrp="1" noChangeAspect="1"/>
          </p:cNvPicPr>
          <p:nvPr>
            <p:ph type="pic" sz="quarter" idx="10"/>
          </p:nvPr>
        </p:nvPicPr>
        <p:blipFill>
          <a:blip r:embed="rId4">
            <a:extLst>
              <a:ext uri="{28A0092B-C50C-407E-A947-70E740481C1C}"/>
            </a:extLst>
          </a:blip>
          <a:srcRect l="32871" r="32871"/>
          <a:stretch>
            <a:fillRect/>
          </a:stretch>
        </p:blipFill>
        <p:spPr>
          <a:effectLst>
            <a:softEdge rad="63500"/>
          </a:effectLst>
        </p:spPr>
      </p:pic>
      <p:sp>
        <p:nvSpPr>
          <p:cNvPr id="3" name="TextBox 2"/>
          <p:cNvSpPr txBox="1">
            <a:spLocks noChangeArrowheads="1"/>
          </p:cNvSpPr>
          <p:nvPr/>
        </p:nvSpPr>
        <p:spPr bwMode="auto">
          <a:xfrm>
            <a:off x="0" y="4859338"/>
            <a:ext cx="6249988" cy="2030412"/>
          </a:xfrm>
          <a:prstGeom prst="rect">
            <a:avLst/>
          </a:prstGeom>
          <a:noFill/>
          <a:ln w="9525">
            <a:noFill/>
            <a:miter lim="800000"/>
            <a:headEnd/>
            <a:tailEnd/>
          </a:ln>
        </p:spPr>
        <p:txBody>
          <a:bodyPr>
            <a:spAutoFit/>
          </a:bodyPr>
          <a:lstStyle/>
          <a:p>
            <a:r>
              <a:rPr lang="en-US" i="1">
                <a:latin typeface="Calibri" pitchFamily="34" charset="0"/>
              </a:rPr>
              <a:t>If a test is unreliable, it cannot be valid.</a:t>
            </a:r>
          </a:p>
          <a:p>
            <a:r>
              <a:rPr lang="en-US" i="1">
                <a:latin typeface="Calibri" pitchFamily="34" charset="0"/>
              </a:rPr>
              <a:t>For a test to be valid, it must reliable.</a:t>
            </a:r>
          </a:p>
          <a:p>
            <a:r>
              <a:rPr lang="en-US" i="1">
                <a:latin typeface="Calibri" pitchFamily="34" charset="0"/>
              </a:rPr>
              <a:t>However, just because a test is reliable does not mean it will be valid.</a:t>
            </a:r>
          </a:p>
          <a:p>
            <a:r>
              <a:rPr lang="en-US">
                <a:latin typeface="Calibri" pitchFamily="34" charset="0"/>
              </a:rPr>
              <a:t> </a:t>
            </a:r>
          </a:p>
          <a:p>
            <a:r>
              <a:rPr lang="en-US" i="1">
                <a:latin typeface="Calibri" pitchFamily="34" charset="0"/>
              </a:rPr>
              <a:t>Reliability is a necessary but not sufficient condition for validity!</a:t>
            </a:r>
          </a:p>
          <a:p>
            <a:endParaRPr lang="en-US">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3"/>
          <p:cNvSpPr>
            <a:spLocks noGrp="1"/>
          </p:cNvSpPr>
          <p:nvPr>
            <p:ph idx="1"/>
          </p:nvPr>
        </p:nvSpPr>
        <p:spPr bwMode="auto">
          <a:xfrm>
            <a:off x="171450" y="1751013"/>
            <a:ext cx="6246813" cy="755650"/>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4000" smtClean="0">
                <a:latin typeface="Bebas Neue Bold"/>
                <a:ea typeface="Open Sans"/>
                <a:cs typeface="Open Sans"/>
              </a:rPr>
              <a:t>Communicating Your Strategy</a:t>
            </a:r>
          </a:p>
        </p:txBody>
      </p:sp>
      <p:sp>
        <p:nvSpPr>
          <p:cNvPr id="33794" name="TextBox 5"/>
          <p:cNvSpPr txBox="1">
            <a:spLocks noChangeArrowheads="1"/>
          </p:cNvSpPr>
          <p:nvPr/>
        </p:nvSpPr>
        <p:spPr bwMode="auto">
          <a:xfrm>
            <a:off x="206375" y="2641600"/>
            <a:ext cx="5268913" cy="2247900"/>
          </a:xfrm>
          <a:prstGeom prst="rect">
            <a:avLst/>
          </a:prstGeom>
          <a:noFill/>
          <a:ln w="9525">
            <a:noFill/>
            <a:miter lim="800000"/>
            <a:headEnd/>
            <a:tailEnd/>
          </a:ln>
        </p:spPr>
        <p:txBody>
          <a:bodyPr>
            <a:spAutoFit/>
          </a:bodyPr>
          <a:lstStyle/>
          <a:p>
            <a:r>
              <a:rPr lang="en-US" sz="2000" b="1">
                <a:latin typeface="Calibri" pitchFamily="34" charset="0"/>
              </a:rPr>
              <a:t> I believe in using three primary channels:</a:t>
            </a:r>
          </a:p>
          <a:p>
            <a:endParaRPr lang="en-US" sz="2000" b="1">
              <a:latin typeface="Calibri" pitchFamily="34" charset="0"/>
            </a:endParaRPr>
          </a:p>
          <a:p>
            <a:pPr marL="800100" lvl="1" indent="-342900">
              <a:buFont typeface="Calibri Light" pitchFamily="34" charset="0"/>
              <a:buAutoNum type="arabicPeriod"/>
            </a:pPr>
            <a:r>
              <a:rPr lang="en-US" sz="2000" b="1">
                <a:latin typeface="Calibri" pitchFamily="34" charset="0"/>
              </a:rPr>
              <a:t>Client Meetings</a:t>
            </a:r>
          </a:p>
          <a:p>
            <a:pPr marL="800100" lvl="1" indent="-342900">
              <a:buFont typeface="Calibri Light" pitchFamily="34" charset="0"/>
              <a:buAutoNum type="arabicPeriod"/>
            </a:pPr>
            <a:endParaRPr lang="en-US" sz="2000" b="1">
              <a:latin typeface="Calibri" pitchFamily="34" charset="0"/>
            </a:endParaRPr>
          </a:p>
          <a:p>
            <a:pPr marL="800100" lvl="1" indent="-342900">
              <a:buFont typeface="Calibri Light" pitchFamily="34" charset="0"/>
              <a:buAutoNum type="arabicPeriod"/>
            </a:pPr>
            <a:r>
              <a:rPr lang="en-US" sz="2000" b="1">
                <a:latin typeface="Calibri" pitchFamily="34" charset="0"/>
              </a:rPr>
              <a:t>Leadership Meetings</a:t>
            </a:r>
          </a:p>
          <a:p>
            <a:pPr marL="800100" lvl="1" indent="-342900">
              <a:buFont typeface="Calibri Light" pitchFamily="34" charset="0"/>
              <a:buAutoNum type="arabicPeriod"/>
            </a:pPr>
            <a:endParaRPr lang="en-US" sz="2000" b="1">
              <a:latin typeface="Calibri" pitchFamily="34" charset="0"/>
            </a:endParaRPr>
          </a:p>
          <a:p>
            <a:pPr marL="800100" lvl="1" indent="-342900">
              <a:buFont typeface="Calibri Light" pitchFamily="34" charset="0"/>
              <a:buAutoNum type="arabicPeriod"/>
            </a:pPr>
            <a:r>
              <a:rPr lang="en-US" sz="2000" b="1">
                <a:latin typeface="Calibri" pitchFamily="34" charset="0"/>
              </a:rPr>
              <a:t>Email Socialization </a:t>
            </a:r>
          </a:p>
        </p:txBody>
      </p:sp>
      <p:pic>
        <p:nvPicPr>
          <p:cNvPr id="5" name="Picture Placeholder 4"/>
          <p:cNvPicPr>
            <a:picLocks noGrp="1" noChangeAspect="1"/>
          </p:cNvPicPr>
          <p:nvPr>
            <p:ph type="pic" sz="quarter" idx="10"/>
          </p:nvPr>
        </p:nvPicPr>
        <p:blipFill>
          <a:blip r:embed="rId4">
            <a:extLst>
              <a:ext uri="{28A0092B-C50C-407E-A947-70E740481C1C}"/>
            </a:extLst>
          </a:blip>
          <a:srcRect l="16463" r="16463"/>
          <a:stretch>
            <a:fillRect/>
          </a:stretch>
        </p:blipFill>
        <p:spPr>
          <a:xfrm>
            <a:off x="5153792" y="2506663"/>
            <a:ext cx="3866384" cy="3950121"/>
          </a:xfrm>
          <a:effectLst>
            <a:softEdge rad="63500"/>
          </a:effec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3"/>
          <p:cNvSpPr>
            <a:spLocks noGrp="1"/>
          </p:cNvSpPr>
          <p:nvPr>
            <p:ph idx="1"/>
          </p:nvPr>
        </p:nvSpPr>
        <p:spPr bwMode="auto">
          <a:xfrm>
            <a:off x="1392238" y="1862138"/>
            <a:ext cx="6042025" cy="752475"/>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5400" smtClean="0">
                <a:latin typeface="Bebas Neue Bold"/>
                <a:ea typeface="Open Sans"/>
                <a:cs typeface="Open Sans"/>
                <a:hlinkClick r:id="rId4"/>
              </a:rPr>
              <a:t>Some Test Writing Tips</a:t>
            </a:r>
            <a:endParaRPr lang="en-US" sz="5400" smtClean="0">
              <a:latin typeface="Bebas Neue Bold"/>
              <a:ea typeface="Open Sans"/>
              <a:cs typeface="Open Sans"/>
            </a:endParaRPr>
          </a:p>
        </p:txBody>
      </p:sp>
      <p:sp>
        <p:nvSpPr>
          <p:cNvPr id="6" name="TextBox 5"/>
          <p:cNvSpPr txBox="1">
            <a:spLocks noChangeArrowheads="1"/>
          </p:cNvSpPr>
          <p:nvPr/>
        </p:nvSpPr>
        <p:spPr bwMode="auto">
          <a:xfrm>
            <a:off x="119063" y="2708275"/>
            <a:ext cx="7937500" cy="3970338"/>
          </a:xfrm>
          <a:prstGeom prst="rect">
            <a:avLst/>
          </a:prstGeom>
          <a:noFill/>
          <a:ln w="9525">
            <a:noFill/>
            <a:miter lim="800000"/>
            <a:headEnd/>
            <a:tailEnd/>
          </a:ln>
        </p:spPr>
        <p:txBody>
          <a:bodyPr>
            <a:spAutoFit/>
          </a:bodyPr>
          <a:lstStyle/>
          <a:p>
            <a:pPr marL="285750" indent="-285750">
              <a:buFont typeface="Arial" charset="0"/>
              <a:buChar char="•"/>
            </a:pPr>
            <a:r>
              <a:rPr lang="en-US">
                <a:latin typeface="Adobe Garamond Pro Bold"/>
                <a:ea typeface="Adobe Fan Heiti Std B"/>
                <a:cs typeface="Adobe Fan Heiti Std B"/>
              </a:rPr>
              <a:t>True/False isn’t the devil – but keep them sparse. These are tough on reliability</a:t>
            </a:r>
          </a:p>
          <a:p>
            <a:pPr marL="285750" indent="-285750">
              <a:buFont typeface="Arial" charset="0"/>
              <a:buChar char="•"/>
            </a:pPr>
            <a:endParaRPr lang="en-US">
              <a:latin typeface="Adobe Garamond Pro Bold"/>
              <a:ea typeface="Adobe Fan Heiti Std B"/>
              <a:cs typeface="Adobe Fan Heiti Std B"/>
            </a:endParaRPr>
          </a:p>
          <a:p>
            <a:pPr marL="285750" indent="-285750">
              <a:buFont typeface="Arial" charset="0"/>
              <a:buChar char="•"/>
            </a:pPr>
            <a:r>
              <a:rPr lang="en-US">
                <a:latin typeface="Adobe Garamond Pro Bold"/>
                <a:ea typeface="Adobe Fan Heiti Std B"/>
                <a:cs typeface="Adobe Fan Heiti Std B"/>
              </a:rPr>
              <a:t>Fill in the blank makes your job difficult</a:t>
            </a:r>
          </a:p>
          <a:p>
            <a:pPr marL="285750" indent="-285750">
              <a:buFont typeface="Arial" charset="0"/>
              <a:buChar char="•"/>
            </a:pPr>
            <a:endParaRPr lang="en-US">
              <a:latin typeface="Adobe Garamond Pro Bold"/>
              <a:ea typeface="Adobe Fan Heiti Std B"/>
              <a:cs typeface="Adobe Fan Heiti Std B"/>
            </a:endParaRPr>
          </a:p>
          <a:p>
            <a:pPr marL="285750" indent="-285750">
              <a:buFont typeface="Arial" charset="0"/>
              <a:buChar char="•"/>
            </a:pPr>
            <a:r>
              <a:rPr lang="en-US">
                <a:latin typeface="Adobe Garamond Pro Bold"/>
                <a:ea typeface="Adobe Fan Heiti Std B"/>
                <a:cs typeface="Adobe Fan Heiti Std B"/>
              </a:rPr>
              <a:t>Keep answers of similar length</a:t>
            </a:r>
          </a:p>
          <a:p>
            <a:pPr marL="285750" indent="-285750">
              <a:buFont typeface="Arial" charset="0"/>
              <a:buChar char="•"/>
            </a:pPr>
            <a:endParaRPr lang="en-US">
              <a:latin typeface="Adobe Garamond Pro Bold"/>
              <a:ea typeface="Adobe Fan Heiti Std B"/>
              <a:cs typeface="Adobe Fan Heiti Std B"/>
            </a:endParaRPr>
          </a:p>
          <a:p>
            <a:pPr marL="285750" indent="-285750">
              <a:buFont typeface="Arial" charset="0"/>
              <a:buChar char="•"/>
            </a:pPr>
            <a:r>
              <a:rPr lang="en-US">
                <a:latin typeface="Adobe Garamond Pro Bold"/>
                <a:ea typeface="Adobe Fan Heiti Std B"/>
                <a:cs typeface="Adobe Fan Heiti Std B"/>
              </a:rPr>
              <a:t>Ensure answers meet discrimination standards (there is a right one)</a:t>
            </a:r>
          </a:p>
          <a:p>
            <a:pPr marL="285750" indent="-285750">
              <a:buFont typeface="Arial" charset="0"/>
              <a:buChar char="•"/>
            </a:pPr>
            <a:endParaRPr lang="en-US">
              <a:latin typeface="Adobe Garamond Pro Bold"/>
              <a:ea typeface="Adobe Fan Heiti Std B"/>
              <a:cs typeface="Adobe Fan Heiti Std B"/>
            </a:endParaRPr>
          </a:p>
          <a:p>
            <a:pPr marL="285750" indent="-285750">
              <a:buFont typeface="Arial" charset="0"/>
              <a:buChar char="•"/>
            </a:pPr>
            <a:r>
              <a:rPr lang="en-US">
                <a:latin typeface="Adobe Garamond Pro Bold"/>
                <a:ea typeface="Adobe Fan Heiti Std B"/>
                <a:cs typeface="Adobe Fan Heiti Std B"/>
              </a:rPr>
              <a:t>Never have one obvious wrong answer or two overly similar answers – give reasonable distractors</a:t>
            </a:r>
          </a:p>
          <a:p>
            <a:pPr marL="285750" indent="-285750">
              <a:buFont typeface="Arial" charset="0"/>
              <a:buChar char="•"/>
            </a:pPr>
            <a:endParaRPr lang="en-US">
              <a:latin typeface="Adobe Garamond Pro Bold"/>
              <a:ea typeface="Adobe Fan Heiti Std B"/>
              <a:cs typeface="Adobe Fan Heiti Std B"/>
            </a:endParaRPr>
          </a:p>
          <a:p>
            <a:pPr marL="285750" indent="-285750">
              <a:buFont typeface="Arial" charset="0"/>
              <a:buChar char="•"/>
            </a:pPr>
            <a:r>
              <a:rPr lang="en-US">
                <a:latin typeface="Adobe Garamond Pro Bold"/>
                <a:ea typeface="Adobe Fan Heiti Std B"/>
                <a:cs typeface="Adobe Fan Heiti Std B"/>
              </a:rPr>
              <a:t>Don’t be vague</a:t>
            </a:r>
          </a:p>
          <a:p>
            <a:pPr marL="285750" indent="-285750">
              <a:buFont typeface="Arial" charset="0"/>
              <a:buChar char="•"/>
            </a:pPr>
            <a:endParaRPr lang="en-US">
              <a:latin typeface="Adobe Garamond Pro Bold"/>
              <a:ea typeface="Adobe Fan Heiti Std B"/>
              <a:cs typeface="Adobe Fan Heiti Std B"/>
            </a:endParaRPr>
          </a:p>
          <a:p>
            <a:pPr marL="285750" indent="-285750">
              <a:buFont typeface="Arial" charset="0"/>
              <a:buChar char="•"/>
            </a:pPr>
            <a:r>
              <a:rPr lang="en-US">
                <a:latin typeface="Adobe Garamond Pro Bold"/>
                <a:ea typeface="Adobe Fan Heiti Std B"/>
                <a:cs typeface="Adobe Fan Heiti Std B"/>
              </a:rPr>
              <a:t>Make your SMEs take the tests – if they can’t pass them, something is wrong</a:t>
            </a:r>
          </a:p>
        </p:txBody>
      </p:sp>
      <p:sp>
        <p:nvSpPr>
          <p:cNvPr id="2" name="Rectangle 1">
            <a:hlinkClick r:id="rId5"/>
          </p:cNvPr>
          <p:cNvSpPr/>
          <p:nvPr/>
        </p:nvSpPr>
        <p:spPr>
          <a:xfrm>
            <a:off x="6027738" y="3470275"/>
            <a:ext cx="2779712" cy="392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More Tips</a:t>
            </a:r>
            <a:endParaRPr lang="en-US" sz="2800"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3"/>
          <p:cNvSpPr>
            <a:spLocks noGrp="1"/>
          </p:cNvSpPr>
          <p:nvPr>
            <p:ph idx="1"/>
          </p:nvPr>
        </p:nvSpPr>
        <p:spPr bwMode="auto">
          <a:xfrm>
            <a:off x="1392238" y="1608138"/>
            <a:ext cx="6042025" cy="752475"/>
          </a:xfrm>
          <a:noFill/>
          <a:ln>
            <a:miter lim="800000"/>
            <a:headEnd/>
            <a:tailEnd/>
          </a:ln>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sz="5400" smtClean="0">
                <a:latin typeface="Bebas Neue Bold"/>
                <a:ea typeface="Open Sans"/>
                <a:cs typeface="Open Sans"/>
              </a:rPr>
              <a:t>Examples of Questions</a:t>
            </a:r>
          </a:p>
        </p:txBody>
      </p:sp>
      <p:sp>
        <p:nvSpPr>
          <p:cNvPr id="6" name="TextBox 5"/>
          <p:cNvSpPr txBox="1"/>
          <p:nvPr/>
        </p:nvSpPr>
        <p:spPr>
          <a:xfrm>
            <a:off x="119063" y="2327275"/>
            <a:ext cx="4492625" cy="5140325"/>
          </a:xfrm>
          <a:prstGeom prst="rect">
            <a:avLst/>
          </a:prstGeom>
          <a:noFill/>
        </p:spPr>
        <p:txBody>
          <a:bodyPr>
            <a:spAutoFit/>
          </a:bodyPr>
          <a:lstStyle/>
          <a:p>
            <a:pPr fontAlgn="auto">
              <a:spcBef>
                <a:spcPts val="0"/>
              </a:spcBef>
              <a:spcAft>
                <a:spcPts val="0"/>
              </a:spcAft>
              <a:defRPr/>
            </a:pPr>
            <a:r>
              <a:rPr lang="en-US" sz="1600" b="1" dirty="0">
                <a:latin typeface="+mn-lt"/>
                <a:cs typeface="+mn-cs"/>
              </a:rPr>
              <a:t>Which one of the following best illustrates the law of diminishing returns? </a:t>
            </a:r>
            <a:endParaRPr lang="en-US" sz="1600" b="1" dirty="0">
              <a:latin typeface="+mn-lt"/>
              <a:cs typeface="+mn-cs"/>
            </a:endParaRPr>
          </a:p>
          <a:p>
            <a:pPr marL="342900" indent="-342900" fontAlgn="auto">
              <a:spcBef>
                <a:spcPts val="0"/>
              </a:spcBef>
              <a:spcAft>
                <a:spcPts val="0"/>
              </a:spcAft>
              <a:buFontTx/>
              <a:buAutoNum type="alphaLcPeriod"/>
              <a:defRPr/>
            </a:pPr>
            <a:r>
              <a:rPr lang="en-US" sz="1600" dirty="0">
                <a:latin typeface="+mn-lt"/>
                <a:cs typeface="+mn-cs"/>
              </a:rPr>
              <a:t>The </a:t>
            </a:r>
            <a:r>
              <a:rPr lang="en-US" sz="1600" dirty="0">
                <a:latin typeface="+mn-lt"/>
                <a:cs typeface="+mn-cs"/>
              </a:rPr>
              <a:t>demand for a farm product increased faster than the supply of the product. </a:t>
            </a:r>
            <a:endParaRPr lang="en-US" sz="1600" dirty="0">
              <a:latin typeface="+mn-lt"/>
              <a:cs typeface="+mn-cs"/>
            </a:endParaRPr>
          </a:p>
          <a:p>
            <a:pPr marL="342900" indent="-342900" fontAlgn="auto">
              <a:spcBef>
                <a:spcPts val="0"/>
              </a:spcBef>
              <a:spcAft>
                <a:spcPts val="0"/>
              </a:spcAft>
              <a:buFontTx/>
              <a:buAutoNum type="alphaLcPeriod"/>
              <a:defRPr/>
            </a:pPr>
            <a:r>
              <a:rPr lang="en-US" sz="1600" dirty="0">
                <a:latin typeface="+mn-lt"/>
                <a:cs typeface="+mn-cs"/>
              </a:rPr>
              <a:t>The </a:t>
            </a:r>
            <a:r>
              <a:rPr lang="en-US" sz="1600" dirty="0">
                <a:latin typeface="+mn-lt"/>
                <a:cs typeface="+mn-cs"/>
              </a:rPr>
              <a:t>population of a country increased faster than the means of subsistence. </a:t>
            </a:r>
            <a:endParaRPr lang="en-US" sz="1600" dirty="0">
              <a:latin typeface="+mn-lt"/>
              <a:cs typeface="+mn-cs"/>
            </a:endParaRPr>
          </a:p>
          <a:p>
            <a:pPr marL="342900" indent="-342900" fontAlgn="auto">
              <a:spcBef>
                <a:spcPts val="0"/>
              </a:spcBef>
              <a:spcAft>
                <a:spcPts val="0"/>
              </a:spcAft>
              <a:buFontTx/>
              <a:buAutoNum type="alphaLcPeriod"/>
              <a:defRPr/>
            </a:pPr>
            <a:r>
              <a:rPr lang="en-US" sz="1600" dirty="0">
                <a:latin typeface="+mn-lt"/>
                <a:cs typeface="+mn-cs"/>
              </a:rPr>
              <a:t>A </a:t>
            </a:r>
            <a:r>
              <a:rPr lang="en-US" sz="1600" dirty="0">
                <a:latin typeface="+mn-lt"/>
                <a:cs typeface="+mn-cs"/>
              </a:rPr>
              <a:t>machine decreased in utility as its parts became worn. </a:t>
            </a:r>
            <a:endParaRPr lang="en-US" sz="1600" dirty="0">
              <a:latin typeface="+mn-lt"/>
              <a:cs typeface="+mn-cs"/>
            </a:endParaRPr>
          </a:p>
          <a:p>
            <a:pPr marL="342900" indent="-342900" fontAlgn="auto">
              <a:spcBef>
                <a:spcPts val="0"/>
              </a:spcBef>
              <a:spcAft>
                <a:spcPts val="0"/>
              </a:spcAft>
              <a:buFontTx/>
              <a:buAutoNum type="alphaLcPeriod"/>
              <a:defRPr/>
            </a:pPr>
            <a:r>
              <a:rPr lang="en-US" sz="1600" dirty="0">
                <a:latin typeface="+mn-lt"/>
                <a:cs typeface="+mn-cs"/>
              </a:rPr>
              <a:t>A </a:t>
            </a:r>
            <a:r>
              <a:rPr lang="en-US" sz="1600" dirty="0">
                <a:latin typeface="+mn-lt"/>
                <a:cs typeface="+mn-cs"/>
              </a:rPr>
              <a:t>factory doubled its labor force and increased production by 50 percent</a:t>
            </a:r>
            <a:r>
              <a:rPr lang="en-US" sz="1600" dirty="0">
                <a:latin typeface="+mn-lt"/>
                <a:cs typeface="+mn-cs"/>
              </a:rPr>
              <a:t>.</a:t>
            </a:r>
          </a:p>
          <a:p>
            <a:pPr marL="342900" indent="-342900" fontAlgn="auto">
              <a:spcBef>
                <a:spcPts val="0"/>
              </a:spcBef>
              <a:spcAft>
                <a:spcPts val="0"/>
              </a:spcAft>
              <a:buFontTx/>
              <a:buAutoNum type="alphaLcPeriod"/>
              <a:defRPr/>
            </a:pPr>
            <a:endParaRPr lang="en-US" sz="1600" dirty="0">
              <a:latin typeface="+mn-lt"/>
              <a:cs typeface="+mn-cs"/>
            </a:endParaRPr>
          </a:p>
          <a:p>
            <a:pPr fontAlgn="auto">
              <a:spcBef>
                <a:spcPts val="0"/>
              </a:spcBef>
              <a:spcAft>
                <a:spcPts val="0"/>
              </a:spcAft>
              <a:defRPr/>
            </a:pPr>
            <a:r>
              <a:rPr lang="en-US" b="1" dirty="0">
                <a:solidFill>
                  <a:prstClr val="black"/>
                </a:solidFill>
                <a:latin typeface="+mn-lt"/>
                <a:cs typeface="+mn-cs"/>
              </a:rPr>
              <a:t>What is the average effective radiation dose from chest CT?</a:t>
            </a:r>
            <a:r>
              <a:rPr lang="en-US" dirty="0">
                <a:solidFill>
                  <a:prstClr val="black"/>
                </a:solidFill>
                <a:latin typeface="+mn-lt"/>
                <a:cs typeface="+mn-cs"/>
              </a:rPr>
              <a:t/>
            </a:r>
            <a:br>
              <a:rPr lang="en-US" dirty="0">
                <a:solidFill>
                  <a:prstClr val="black"/>
                </a:solidFill>
                <a:latin typeface="+mn-lt"/>
                <a:cs typeface="+mn-cs"/>
              </a:rPr>
            </a:br>
            <a:r>
              <a:rPr lang="en-US" dirty="0">
                <a:solidFill>
                  <a:prstClr val="black"/>
                </a:solidFill>
                <a:latin typeface="+mn-lt"/>
                <a:cs typeface="+mn-cs"/>
              </a:rPr>
              <a:t>a.  1-8 </a:t>
            </a:r>
            <a:r>
              <a:rPr lang="en-US" dirty="0" err="1">
                <a:solidFill>
                  <a:prstClr val="black"/>
                </a:solidFill>
                <a:latin typeface="+mn-lt"/>
                <a:cs typeface="+mn-cs"/>
              </a:rPr>
              <a:t>mSv</a:t>
            </a:r>
            <a:r>
              <a:rPr lang="en-US" dirty="0">
                <a:solidFill>
                  <a:prstClr val="black"/>
                </a:solidFill>
                <a:latin typeface="+mn-lt"/>
                <a:cs typeface="+mn-cs"/>
              </a:rPr>
              <a:t/>
            </a:r>
            <a:br>
              <a:rPr lang="en-US" dirty="0">
                <a:solidFill>
                  <a:prstClr val="black"/>
                </a:solidFill>
                <a:latin typeface="+mn-lt"/>
                <a:cs typeface="+mn-cs"/>
              </a:rPr>
            </a:br>
            <a:r>
              <a:rPr lang="en-US" dirty="0">
                <a:solidFill>
                  <a:prstClr val="black"/>
                </a:solidFill>
                <a:latin typeface="+mn-lt"/>
                <a:cs typeface="+mn-cs"/>
              </a:rPr>
              <a:t>b.  8-16 </a:t>
            </a:r>
            <a:r>
              <a:rPr lang="en-US" dirty="0" err="1">
                <a:solidFill>
                  <a:prstClr val="black"/>
                </a:solidFill>
                <a:latin typeface="+mn-lt"/>
                <a:cs typeface="+mn-cs"/>
              </a:rPr>
              <a:t>mSv</a:t>
            </a:r>
            <a:r>
              <a:rPr lang="en-US" dirty="0">
                <a:solidFill>
                  <a:prstClr val="black"/>
                </a:solidFill>
                <a:latin typeface="+mn-lt"/>
                <a:cs typeface="+mn-cs"/>
              </a:rPr>
              <a:t/>
            </a:r>
            <a:br>
              <a:rPr lang="en-US" dirty="0">
                <a:solidFill>
                  <a:prstClr val="black"/>
                </a:solidFill>
                <a:latin typeface="+mn-lt"/>
                <a:cs typeface="+mn-cs"/>
              </a:rPr>
            </a:br>
            <a:r>
              <a:rPr lang="en-US" dirty="0">
                <a:solidFill>
                  <a:prstClr val="black"/>
                </a:solidFill>
                <a:latin typeface="+mn-lt"/>
                <a:cs typeface="+mn-cs"/>
              </a:rPr>
              <a:t>c.  16-24 </a:t>
            </a:r>
            <a:r>
              <a:rPr lang="en-US" dirty="0" err="1">
                <a:solidFill>
                  <a:prstClr val="black"/>
                </a:solidFill>
                <a:latin typeface="+mn-lt"/>
                <a:cs typeface="+mn-cs"/>
              </a:rPr>
              <a:t>mSv</a:t>
            </a:r>
            <a:r>
              <a:rPr lang="en-US" dirty="0">
                <a:solidFill>
                  <a:prstClr val="black"/>
                </a:solidFill>
                <a:latin typeface="+mn-lt"/>
                <a:cs typeface="+mn-cs"/>
              </a:rPr>
              <a:t/>
            </a:r>
            <a:br>
              <a:rPr lang="en-US" dirty="0">
                <a:solidFill>
                  <a:prstClr val="black"/>
                </a:solidFill>
                <a:latin typeface="+mn-lt"/>
                <a:cs typeface="+mn-cs"/>
              </a:rPr>
            </a:br>
            <a:r>
              <a:rPr lang="en-US" dirty="0">
                <a:solidFill>
                  <a:prstClr val="black"/>
                </a:solidFill>
                <a:latin typeface="+mn-lt"/>
                <a:cs typeface="+mn-cs"/>
              </a:rPr>
              <a:t>d.  24-32 </a:t>
            </a:r>
            <a:r>
              <a:rPr lang="en-US" dirty="0" err="1">
                <a:solidFill>
                  <a:prstClr val="black"/>
                </a:solidFill>
                <a:latin typeface="+mn-lt"/>
                <a:cs typeface="+mn-cs"/>
              </a:rPr>
              <a:t>mSv</a:t>
            </a:r>
            <a:endParaRPr lang="en-US" dirty="0">
              <a:solidFill>
                <a:prstClr val="black"/>
              </a:solidFill>
              <a:latin typeface="+mn-lt"/>
              <a:cs typeface="+mn-cs"/>
            </a:endParaRPr>
          </a:p>
          <a:p>
            <a:pPr fontAlgn="auto">
              <a:spcBef>
                <a:spcPts val="0"/>
              </a:spcBef>
              <a:spcAft>
                <a:spcPts val="0"/>
              </a:spcAft>
              <a:defRPr/>
            </a:pPr>
            <a:endParaRPr lang="en-US" sz="1600" dirty="0">
              <a:latin typeface="+mn-lt"/>
              <a:cs typeface="+mn-cs"/>
            </a:endParaRPr>
          </a:p>
          <a:p>
            <a:pPr fontAlgn="auto">
              <a:spcBef>
                <a:spcPts val="0"/>
              </a:spcBef>
              <a:spcAft>
                <a:spcPts val="0"/>
              </a:spcAft>
              <a:defRPr/>
            </a:pPr>
            <a:endParaRPr lang="en-US" sz="1600" dirty="0">
              <a:latin typeface="+mn-lt"/>
              <a:cs typeface="+mn-cs"/>
            </a:endParaRPr>
          </a:p>
          <a:p>
            <a:pPr fontAlgn="auto">
              <a:spcBef>
                <a:spcPts val="0"/>
              </a:spcBef>
              <a:spcAft>
                <a:spcPts val="0"/>
              </a:spcAft>
              <a:defRPr/>
            </a:pPr>
            <a:endParaRPr lang="en-US" sz="1200" dirty="0">
              <a:latin typeface="+mn-lt"/>
              <a:cs typeface="+mn-cs"/>
            </a:endParaRPr>
          </a:p>
        </p:txBody>
      </p:sp>
      <p:sp>
        <p:nvSpPr>
          <p:cNvPr id="2" name="TextBox 1"/>
          <p:cNvSpPr txBox="1"/>
          <p:nvPr/>
        </p:nvSpPr>
        <p:spPr>
          <a:xfrm>
            <a:off x="4810125" y="1984375"/>
            <a:ext cx="4333875" cy="4800600"/>
          </a:xfrm>
          <a:prstGeom prst="rect">
            <a:avLst/>
          </a:prstGeom>
          <a:noFill/>
        </p:spPr>
        <p:txBody>
          <a:bodyPr>
            <a:spAutoFit/>
          </a:bodyPr>
          <a:lstStyle/>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b="1" dirty="0">
                <a:latin typeface="+mn-lt"/>
                <a:cs typeface="+mn-cs"/>
              </a:rPr>
              <a:t>California:</a:t>
            </a:r>
            <a:r>
              <a:rPr lang="en-US" dirty="0">
                <a:latin typeface="+mn-lt"/>
                <a:cs typeface="+mn-cs"/>
              </a:rPr>
              <a:t/>
            </a:r>
            <a:br>
              <a:rPr lang="en-US" dirty="0">
                <a:latin typeface="+mn-lt"/>
                <a:cs typeface="+mn-cs"/>
              </a:rPr>
            </a:br>
            <a:r>
              <a:rPr lang="en-US" dirty="0">
                <a:latin typeface="+mn-lt"/>
                <a:cs typeface="+mn-cs"/>
              </a:rPr>
              <a:t>a.  Contains the tallest mountain in the United States.</a:t>
            </a:r>
            <a:br>
              <a:rPr lang="en-US" dirty="0">
                <a:latin typeface="+mn-lt"/>
                <a:cs typeface="+mn-cs"/>
              </a:rPr>
            </a:br>
            <a:r>
              <a:rPr lang="en-US" dirty="0">
                <a:latin typeface="+mn-lt"/>
                <a:cs typeface="+mn-cs"/>
              </a:rPr>
              <a:t>b.  Has an eagle on its state flag. </a:t>
            </a:r>
            <a:br>
              <a:rPr lang="en-US" dirty="0">
                <a:latin typeface="+mn-lt"/>
                <a:cs typeface="+mn-cs"/>
              </a:rPr>
            </a:br>
            <a:r>
              <a:rPr lang="en-US" dirty="0">
                <a:latin typeface="+mn-lt"/>
                <a:cs typeface="+mn-cs"/>
              </a:rPr>
              <a:t>c.  Is the second largest state in terms of area.</a:t>
            </a:r>
            <a:br>
              <a:rPr lang="en-US" dirty="0">
                <a:latin typeface="+mn-lt"/>
                <a:cs typeface="+mn-cs"/>
              </a:rPr>
            </a:br>
            <a:r>
              <a:rPr lang="en-US" dirty="0">
                <a:latin typeface="+mn-lt"/>
                <a:cs typeface="+mn-cs"/>
              </a:rPr>
              <a:t>d.  Was the location of the Gold Rush of 1849.</a:t>
            </a:r>
          </a:p>
          <a:p>
            <a:pPr fontAlgn="auto">
              <a:spcBef>
                <a:spcPts val="0"/>
              </a:spcBef>
              <a:spcAft>
                <a:spcPts val="0"/>
              </a:spcAft>
              <a:defRPr/>
            </a:pPr>
            <a:endParaRPr lang="en-US" b="1" dirty="0">
              <a:latin typeface="+mn-lt"/>
              <a:cs typeface="+mn-cs"/>
            </a:endParaRPr>
          </a:p>
          <a:p>
            <a:pPr fontAlgn="auto">
              <a:spcBef>
                <a:spcPts val="0"/>
              </a:spcBef>
              <a:spcAft>
                <a:spcPts val="0"/>
              </a:spcAft>
              <a:defRPr/>
            </a:pPr>
            <a:r>
              <a:rPr lang="en-US" b="1" dirty="0">
                <a:solidFill>
                  <a:prstClr val="black"/>
                </a:solidFill>
                <a:latin typeface="+mn-lt"/>
                <a:cs typeface="+mn-cs"/>
              </a:rPr>
              <a:t>Why is adequate lighting necessary in a balanced aquarium? </a:t>
            </a:r>
          </a:p>
          <a:p>
            <a:pPr marL="342900" indent="-342900" fontAlgn="auto">
              <a:spcBef>
                <a:spcPts val="0"/>
              </a:spcBef>
              <a:spcAft>
                <a:spcPts val="0"/>
              </a:spcAft>
              <a:buFontTx/>
              <a:buAutoNum type="alphaLcPeriod"/>
              <a:defRPr/>
            </a:pPr>
            <a:r>
              <a:rPr lang="en-US" dirty="0">
                <a:solidFill>
                  <a:prstClr val="black"/>
                </a:solidFill>
                <a:latin typeface="+mn-lt"/>
                <a:cs typeface="+mn-cs"/>
              </a:rPr>
              <a:t>Fish need light to see their food. </a:t>
            </a:r>
          </a:p>
          <a:p>
            <a:pPr marL="342900" indent="-342900" fontAlgn="auto">
              <a:spcBef>
                <a:spcPts val="0"/>
              </a:spcBef>
              <a:spcAft>
                <a:spcPts val="0"/>
              </a:spcAft>
              <a:buFontTx/>
              <a:buAutoNum type="alphaLcPeriod"/>
              <a:defRPr/>
            </a:pPr>
            <a:r>
              <a:rPr lang="en-US" dirty="0">
                <a:solidFill>
                  <a:prstClr val="black"/>
                </a:solidFill>
                <a:latin typeface="+mn-lt"/>
                <a:cs typeface="+mn-cs"/>
              </a:rPr>
              <a:t>Fish take in oxygen in the dark. </a:t>
            </a:r>
          </a:p>
          <a:p>
            <a:pPr marL="342900" indent="-342900" fontAlgn="auto">
              <a:spcBef>
                <a:spcPts val="0"/>
              </a:spcBef>
              <a:spcAft>
                <a:spcPts val="0"/>
              </a:spcAft>
              <a:buFontTx/>
              <a:buAutoNum type="alphaLcPeriod"/>
              <a:defRPr/>
            </a:pPr>
            <a:r>
              <a:rPr lang="en-US" dirty="0">
                <a:solidFill>
                  <a:prstClr val="black"/>
                </a:solidFill>
                <a:latin typeface="+mn-lt"/>
                <a:cs typeface="+mn-cs"/>
              </a:rPr>
              <a:t>Plants expel carbon dioxide in the dark. </a:t>
            </a:r>
          </a:p>
          <a:p>
            <a:pPr marL="342900" indent="-342900" fontAlgn="auto">
              <a:spcBef>
                <a:spcPts val="0"/>
              </a:spcBef>
              <a:spcAft>
                <a:spcPts val="0"/>
              </a:spcAft>
              <a:buFontTx/>
              <a:buAutoNum type="alphaLcPeriod"/>
              <a:defRPr/>
            </a:pPr>
            <a:r>
              <a:rPr lang="en-US" dirty="0">
                <a:solidFill>
                  <a:prstClr val="black"/>
                </a:solidFill>
                <a:latin typeface="+mn-lt"/>
                <a:cs typeface="+mn-cs"/>
              </a:rPr>
              <a:t>Plants grow too rapidly in the dark. </a:t>
            </a:r>
          </a:p>
          <a:p>
            <a:pPr fontAlgn="auto">
              <a:spcBef>
                <a:spcPts val="0"/>
              </a:spcBef>
              <a:spcAft>
                <a:spcPts val="0"/>
              </a:spcAft>
              <a:defRPr/>
            </a:pPr>
            <a:endParaRPr lang="en-US" dirty="0">
              <a:latin typeface="+mn-lt"/>
              <a:cs typeface="+mn-cs"/>
            </a:endParaRPr>
          </a:p>
        </p:txBody>
      </p:sp>
      <p:cxnSp>
        <p:nvCxnSpPr>
          <p:cNvPr id="5" name="Straight Connector 4"/>
          <p:cNvCxnSpPr/>
          <p:nvPr/>
        </p:nvCxnSpPr>
        <p:spPr>
          <a:xfrm>
            <a:off x="4611688" y="2360613"/>
            <a:ext cx="0" cy="4497387"/>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1600" y="4254500"/>
            <a:ext cx="8748713" cy="2212975"/>
          </a:xfrm>
        </p:spPr>
        <p:txBody>
          <a:bodyPr/>
          <a:lstStyle/>
          <a:p>
            <a:pPr marL="0" indent="0" fontAlgn="auto">
              <a:spcAft>
                <a:spcPts val="0"/>
              </a:spcAft>
              <a:buFont typeface="Wingdings" pitchFamily="2" charset="2"/>
              <a:buNone/>
              <a:defRPr/>
            </a:pPr>
            <a:r>
              <a:rPr lang="en-US" sz="2400" dirty="0" smtClean="0">
                <a:latin typeface="Bebas Neue Bold" panose="020B0606020202050201" pitchFamily="34" charset="0"/>
              </a:rPr>
              <a:t>These are your learning objectives:</a:t>
            </a:r>
          </a:p>
          <a:p>
            <a:pPr marL="457200" indent="-457200" fontAlgn="auto">
              <a:spcAft>
                <a:spcPts val="0"/>
              </a:spcAft>
              <a:buFont typeface="+mj-lt"/>
              <a:buAutoNum type="arabicPeriod"/>
              <a:defRPr/>
            </a:pPr>
            <a:r>
              <a:rPr lang="en-US" sz="2400" dirty="0" smtClean="0">
                <a:latin typeface="Bebas Neue Bold" panose="020B0606020202050201" pitchFamily="34" charset="0"/>
              </a:rPr>
              <a:t>Know the steps to enter an address into your car’s GPS</a:t>
            </a:r>
          </a:p>
          <a:p>
            <a:pPr marL="457200" indent="-457200" fontAlgn="auto">
              <a:spcAft>
                <a:spcPts val="0"/>
              </a:spcAft>
              <a:buFont typeface="+mj-lt"/>
              <a:buAutoNum type="arabicPeriod"/>
              <a:defRPr/>
            </a:pPr>
            <a:r>
              <a:rPr lang="en-US" sz="2400" dirty="0" smtClean="0">
                <a:latin typeface="Bebas Neue Bold" panose="020B0606020202050201" pitchFamily="34" charset="0"/>
              </a:rPr>
              <a:t>Given a picture of your car’s GPS, identify the make and model</a:t>
            </a:r>
          </a:p>
          <a:p>
            <a:pPr marL="457200" indent="-457200" fontAlgn="auto">
              <a:spcAft>
                <a:spcPts val="0"/>
              </a:spcAft>
              <a:buFont typeface="+mj-lt"/>
              <a:buAutoNum type="arabicPeriod"/>
              <a:defRPr/>
            </a:pPr>
            <a:r>
              <a:rPr lang="en-US" sz="2400" dirty="0" smtClean="0">
                <a:latin typeface="Bebas Neue Bold" panose="020B0606020202050201" pitchFamily="34" charset="0"/>
              </a:rPr>
              <a:t>Be able to adjust the settings of your car’s GPS to remove highway driving</a:t>
            </a:r>
            <a:endParaRPr lang="en-US" sz="2400" dirty="0">
              <a:latin typeface="Bebas Neue Bold" panose="020B0606020202050201" pitchFamily="34" charset="0"/>
            </a:endParaRPr>
          </a:p>
        </p:txBody>
      </p:sp>
      <p:sp>
        <p:nvSpPr>
          <p:cNvPr id="2" name="TextBox 1"/>
          <p:cNvSpPr txBox="1">
            <a:spLocks noChangeArrowheads="1"/>
          </p:cNvSpPr>
          <p:nvPr/>
        </p:nvSpPr>
        <p:spPr bwMode="auto">
          <a:xfrm>
            <a:off x="101600" y="1789113"/>
            <a:ext cx="9234488" cy="1477962"/>
          </a:xfrm>
          <a:prstGeom prst="rect">
            <a:avLst/>
          </a:prstGeom>
          <a:noFill/>
          <a:ln w="9525">
            <a:noFill/>
            <a:miter lim="800000"/>
            <a:headEnd/>
            <a:tailEnd/>
          </a:ln>
        </p:spPr>
        <p:txBody>
          <a:bodyPr wrap="none">
            <a:spAutoFit/>
          </a:bodyPr>
          <a:lstStyle/>
          <a:p>
            <a:r>
              <a:rPr lang="en-US">
                <a:latin typeface="Calibri" pitchFamily="34" charset="0"/>
              </a:rPr>
              <a:t>Your client has approached you to develop training that must have an exam. You’ve completed</a:t>
            </a:r>
          </a:p>
          <a:p>
            <a:r>
              <a:rPr lang="en-US">
                <a:latin typeface="Calibri" pitchFamily="34" charset="0"/>
              </a:rPr>
              <a:t>a detailed needs analysis and created a great learning solution.</a:t>
            </a:r>
          </a:p>
          <a:p>
            <a:endParaRPr lang="en-US">
              <a:latin typeface="Calibri" pitchFamily="34" charset="0"/>
            </a:endParaRPr>
          </a:p>
          <a:p>
            <a:r>
              <a:rPr lang="en-US">
                <a:latin typeface="Calibri" pitchFamily="34" charset="0"/>
              </a:rPr>
              <a:t>Given the information in your hand out, write a 3-5 question quiz that meets test development </a:t>
            </a:r>
          </a:p>
          <a:p>
            <a:r>
              <a:rPr lang="en-US">
                <a:latin typeface="Calibri" pitchFamily="34" charset="0"/>
              </a:rPr>
              <a:t>standards. The learning objectives of the training are below. Use your imagination on the details.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228600" y="3921125"/>
            <a:ext cx="2520950" cy="330200"/>
          </a:xfrm>
        </p:spPr>
        <p:txBody>
          <a:bodyPr/>
          <a:lstStyle/>
          <a:p>
            <a:pPr fontAlgn="auto">
              <a:spcAft>
                <a:spcPts val="0"/>
              </a:spcAft>
              <a:defRPr/>
            </a:pPr>
            <a:r>
              <a:rPr lang="en-US" dirty="0" smtClean="0"/>
              <a:t>Evaluate your strategy</a:t>
            </a:r>
            <a:endParaRPr lang="en-US" dirty="0"/>
          </a:p>
        </p:txBody>
      </p:sp>
      <p:sp>
        <p:nvSpPr>
          <p:cNvPr id="41986" name="Text Placeholder 14"/>
          <p:cNvSpPr>
            <a:spLocks noGrp="1"/>
          </p:cNvSpPr>
          <p:nvPr>
            <p:ph type="body" sz="quarter" idx="11"/>
          </p:nvPr>
        </p:nvSpPr>
        <p:spPr bwMode="auto">
          <a:xfrm>
            <a:off x="228600" y="4378325"/>
            <a:ext cx="2520950" cy="776288"/>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Open Sans"/>
                <a:ea typeface="Open Sans"/>
                <a:cs typeface="Open Sans"/>
              </a:rPr>
              <a:t>Do you use tests? Are they good tests? Can they meet professional standards?</a:t>
            </a:r>
          </a:p>
        </p:txBody>
      </p:sp>
      <p:sp>
        <p:nvSpPr>
          <p:cNvPr id="16" name="Text Placeholder 15"/>
          <p:cNvSpPr>
            <a:spLocks noGrp="1"/>
          </p:cNvSpPr>
          <p:nvPr>
            <p:ph type="body" sz="quarter" idx="12"/>
          </p:nvPr>
        </p:nvSpPr>
        <p:spPr>
          <a:xfrm>
            <a:off x="2906713" y="3735388"/>
            <a:ext cx="2492375" cy="330200"/>
          </a:xfrm>
        </p:spPr>
        <p:txBody>
          <a:bodyPr/>
          <a:lstStyle/>
          <a:p>
            <a:pPr fontAlgn="auto">
              <a:spcAft>
                <a:spcPts val="0"/>
              </a:spcAft>
              <a:defRPr/>
            </a:pPr>
            <a:r>
              <a:rPr lang="en-US" dirty="0" smtClean="0"/>
              <a:t>Develop a strategy</a:t>
            </a:r>
            <a:endParaRPr lang="en-US" dirty="0"/>
          </a:p>
        </p:txBody>
      </p:sp>
      <p:sp>
        <p:nvSpPr>
          <p:cNvPr id="41988" name="Text Placeholder 16"/>
          <p:cNvSpPr>
            <a:spLocks noGrp="1"/>
          </p:cNvSpPr>
          <p:nvPr>
            <p:ph type="body" sz="quarter" idx="13"/>
          </p:nvPr>
        </p:nvSpPr>
        <p:spPr bwMode="auto">
          <a:xfrm>
            <a:off x="2906713" y="4065588"/>
            <a:ext cx="2492375" cy="776287"/>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Open Sans"/>
                <a:ea typeface="Open Sans"/>
                <a:cs typeface="Open Sans"/>
              </a:rPr>
              <a:t>Decide what is important to you. Do you need 90% reliability? How long will your evaluation period be?</a:t>
            </a:r>
          </a:p>
        </p:txBody>
      </p:sp>
      <p:sp>
        <p:nvSpPr>
          <p:cNvPr id="18" name="Text Placeholder 17"/>
          <p:cNvSpPr>
            <a:spLocks noGrp="1"/>
          </p:cNvSpPr>
          <p:nvPr>
            <p:ph type="body" sz="quarter" idx="14"/>
          </p:nvPr>
        </p:nvSpPr>
        <p:spPr>
          <a:xfrm>
            <a:off x="5486400" y="3533775"/>
            <a:ext cx="1828800" cy="330200"/>
          </a:xfrm>
        </p:spPr>
        <p:txBody>
          <a:bodyPr/>
          <a:lstStyle/>
          <a:p>
            <a:pPr fontAlgn="auto">
              <a:spcAft>
                <a:spcPts val="0"/>
              </a:spcAft>
              <a:defRPr/>
            </a:pPr>
            <a:r>
              <a:rPr lang="en-US" dirty="0" smtClean="0"/>
              <a:t>Socialize you strategy</a:t>
            </a:r>
            <a:endParaRPr lang="en-US" dirty="0"/>
          </a:p>
        </p:txBody>
      </p:sp>
      <p:sp>
        <p:nvSpPr>
          <p:cNvPr id="41990" name="Text Placeholder 18"/>
          <p:cNvSpPr>
            <a:spLocks noGrp="1"/>
          </p:cNvSpPr>
          <p:nvPr>
            <p:ph type="body" sz="quarter" idx="15"/>
          </p:nvPr>
        </p:nvSpPr>
        <p:spPr bwMode="auto">
          <a:xfrm>
            <a:off x="5486400" y="3990975"/>
            <a:ext cx="1828800" cy="776288"/>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Open Sans"/>
                <a:ea typeface="Open Sans"/>
                <a:cs typeface="Open Sans"/>
              </a:rPr>
              <a:t>Set meetings with clients and leadership – get them excited about DATA</a:t>
            </a:r>
          </a:p>
        </p:txBody>
      </p:sp>
      <p:sp>
        <p:nvSpPr>
          <p:cNvPr id="20" name="Text Placeholder 19"/>
          <p:cNvSpPr>
            <a:spLocks noGrp="1"/>
          </p:cNvSpPr>
          <p:nvPr>
            <p:ph type="body" sz="quarter" idx="16"/>
          </p:nvPr>
        </p:nvSpPr>
        <p:spPr>
          <a:xfrm>
            <a:off x="7332663" y="3302000"/>
            <a:ext cx="1655762" cy="330200"/>
          </a:xfrm>
        </p:spPr>
        <p:txBody>
          <a:bodyPr/>
          <a:lstStyle/>
          <a:p>
            <a:pPr fontAlgn="auto">
              <a:spcAft>
                <a:spcPts val="0"/>
              </a:spcAft>
              <a:defRPr/>
            </a:pPr>
            <a:r>
              <a:rPr lang="en-US" dirty="0" smtClean="0"/>
              <a:t>Implement</a:t>
            </a:r>
            <a:endParaRPr lang="en-US" dirty="0"/>
          </a:p>
        </p:txBody>
      </p:sp>
      <p:sp>
        <p:nvSpPr>
          <p:cNvPr id="41992" name="Text Placeholder 20"/>
          <p:cNvSpPr>
            <a:spLocks noGrp="1"/>
          </p:cNvSpPr>
          <p:nvPr>
            <p:ph type="body" sz="quarter" idx="17"/>
          </p:nvPr>
        </p:nvSpPr>
        <p:spPr bwMode="auto">
          <a:xfrm>
            <a:off x="7332663" y="3632200"/>
            <a:ext cx="1655762" cy="776288"/>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Open Sans"/>
                <a:ea typeface="Open Sans"/>
                <a:cs typeface="Open Sans"/>
              </a:rPr>
              <a:t>Write some tests, build your tools, and watch your data bank grow!</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REFERENCE_ID" val="e21faa81-3cda-4818-a25b-70ceafe1551b"/>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9859382-z:\dropbox (personal)\downloads\punchy_sample.pptx"/>
  <p:tag name="ARTICULATE_PRESENTER_VERSION" val="7"/>
  <p:tag name="ARTICULATE_USED_PAGE_ORIENTATION" val="1"/>
  <p:tag name="ARTICULATE_USED_PAGE_SIZE"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62"/>
  <p:tag name="ARTICULATE_USED_LAYOUT" val="23"/>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RTICULATE_NEXT_BUTTON_ID" val="256"/>
  <p:tag name="AUDIO_ID" val="264"/>
  <p:tag name="ARTICULATE_USED_LAYOU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1"/>
  <p:tag name="ARTICULATE_LOCK_SLIDE" val="0"/>
  <p:tag name="ARTICULATE_HIDE_SLIDE" val="0"/>
  <p:tag name="ARTICULATE_PLAYER_CONTROL_PREVIOUS" val="False"/>
  <p:tag name="ARTICULATE_PLAYER_CONTROL_NEXT" val="False"/>
  <p:tag name="AUDIO_ID" val="256"/>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57"/>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58"/>
  <p:tag name="ARTICULATE_USED_LAYOUT" val="11"/>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59"/>
  <p:tag name="ARTICULATE_USED_LAYOUT" val="4"/>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60"/>
  <p:tag name="ARTICULATE_USED_LAYOUT" val="5"/>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61"/>
  <p:tag name="ARTICULATE_USED_LAYOUT" val="14"/>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f35e89c8-c962-48d5-af2c-e82e9e802fb7"/>
  <p:tag name="ARTICULATE_SLIDE_PAUSE" val="0"/>
  <p:tag name="ARTICULATE_LOCK_SLIDE" val="0"/>
  <p:tag name="ARTICULATE_HIDE_SLIDE" val="0"/>
  <p:tag name="ARTICULATE_PLAYER_CONTROL_PREVIOUS" val="False"/>
  <p:tag name="ARTICULATE_PLAYER_CONTROL_NEXT" val="True"/>
  <p:tag name="AUDIO_ID" val="261"/>
  <p:tag name="ARTICULATE_USED_LAYOUT" val="1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2034</TotalTime>
  <Words>1369</Words>
  <Application>Microsoft Office PowerPoint</Application>
  <PresentationFormat>On-screen Show (4:3)</PresentationFormat>
  <Paragraphs>163</Paragraphs>
  <Slides>9</Slides>
  <Notes>8</Notes>
  <HiddenSlides>0</HiddenSlides>
  <MMClips>0</MMClips>
  <ScaleCrop>false</ScaleCrop>
  <HeadingPairs>
    <vt:vector size="6" baseType="variant">
      <vt:variant>
        <vt:lpstr>Fonts Used</vt:lpstr>
      </vt:variant>
      <vt:variant>
        <vt:i4>10</vt:i4>
      </vt:variant>
      <vt:variant>
        <vt:lpstr>Design Template</vt:lpstr>
      </vt:variant>
      <vt:variant>
        <vt:i4>23</vt:i4>
      </vt:variant>
      <vt:variant>
        <vt:lpstr>Slide Titles</vt:lpstr>
      </vt:variant>
      <vt:variant>
        <vt:i4>9</vt:i4>
      </vt:variant>
    </vt:vector>
  </HeadingPairs>
  <TitlesOfParts>
    <vt:vector size="42" baseType="lpstr">
      <vt:lpstr>Calibri</vt:lpstr>
      <vt:lpstr>Arial</vt:lpstr>
      <vt:lpstr>Bebas Neue Bold</vt:lpstr>
      <vt:lpstr>Open Sans</vt:lpstr>
      <vt:lpstr>Wingdings</vt:lpstr>
      <vt:lpstr>Bebas Neue Regular</vt:lpstr>
      <vt:lpstr>Tahoma</vt:lpstr>
      <vt:lpstr>Calibri Light</vt:lpstr>
      <vt:lpstr>Adobe Garamond Pro Bold</vt:lpstr>
      <vt:lpstr>Adobe Fan Heiti Std B</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Trina Rimmer</dc:creator>
  <cp:lastModifiedBy>Ann</cp:lastModifiedBy>
  <cp:revision>84</cp:revision>
  <dcterms:created xsi:type="dcterms:W3CDTF">2015-07-09T18:09:11Z</dcterms:created>
  <dcterms:modified xsi:type="dcterms:W3CDTF">2016-06-28T21:46:05Z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AC013A75-DB85-48A1-A3AA-EAC68E98F3F1</vt:lpwstr>
  </property>
  <property fmtid="{D5CDD505-2E9C-101B-9397-08002B2CF9AE}" pid="6" name="ArticulateProjectFull">
    <vt:lpwstr>Z:\Dropbox (Personal)\Downloads\punchy_template.ppta</vt:lpwstr>
  </property>
</Properties>
</file>